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63" r:id="rId5"/>
    <p:sldId id="265" r:id="rId6"/>
    <p:sldId id="266" r:id="rId7"/>
    <p:sldId id="267" r:id="rId8"/>
    <p:sldId id="268" r:id="rId9"/>
    <p:sldId id="281" r:id="rId10"/>
    <p:sldId id="269" r:id="rId11"/>
    <p:sldId id="270" r:id="rId12"/>
    <p:sldId id="271" r:id="rId13"/>
    <p:sldId id="272" r:id="rId14"/>
    <p:sldId id="274" r:id="rId15"/>
    <p:sldId id="277" r:id="rId16"/>
    <p:sldId id="278" r:id="rId17"/>
    <p:sldId id="280"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4" d="100"/>
          <a:sy n="84" d="100"/>
        </p:scale>
        <p:origin x="906"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1620B-E73C-468B-A0C3-59F51102D4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C931C602-095F-481F-A084-B83A781F14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AD95B7FF-E083-4312-8FE2-83B5A50D9FA2}"/>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5" name="Footer Placeholder 4">
            <a:extLst>
              <a:ext uri="{FF2B5EF4-FFF2-40B4-BE49-F238E27FC236}">
                <a16:creationId xmlns:a16="http://schemas.microsoft.com/office/drawing/2014/main" id="{50EC1AC7-2648-4DC6-AA14-7CF09B1993E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AA9E6D6-9461-42B4-8B5F-61DE71563605}"/>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290597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C8EB7-BAAB-45E5-A414-5CA8B09A3F6D}"/>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10A4FBE-282D-4702-921B-BE0660C99A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BA20B41-94D1-4286-A37B-32C260E79C99}"/>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5" name="Footer Placeholder 4">
            <a:extLst>
              <a:ext uri="{FF2B5EF4-FFF2-40B4-BE49-F238E27FC236}">
                <a16:creationId xmlns:a16="http://schemas.microsoft.com/office/drawing/2014/main" id="{08F4C000-9D65-448C-A4E6-C4E7BD4B414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C13C314-B959-4426-92DB-CF94FF9ADAE0}"/>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509678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5E7D96-B201-464C-913B-989299CFC4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6971652-C750-420C-80C4-AABFC3A227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BDFFF4-38C7-4B57-AA35-BF159A05E17B}"/>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5" name="Footer Placeholder 4">
            <a:extLst>
              <a:ext uri="{FF2B5EF4-FFF2-40B4-BE49-F238E27FC236}">
                <a16:creationId xmlns:a16="http://schemas.microsoft.com/office/drawing/2014/main" id="{9BB84F7A-804B-49F6-AABE-4675D25BE93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8B4B53E-D648-4C71-B395-34AE10285702}"/>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623155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213A4-B015-4680-9489-5B504350593E}"/>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6EB3AF16-6A19-463B-B41E-9B8FB82D1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787C07A-4970-4969-9A5E-B51962DA5E94}"/>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5" name="Footer Placeholder 4">
            <a:extLst>
              <a:ext uri="{FF2B5EF4-FFF2-40B4-BE49-F238E27FC236}">
                <a16:creationId xmlns:a16="http://schemas.microsoft.com/office/drawing/2014/main" id="{2D8F26B1-0866-440C-AA9D-E3704BA46FC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161E790-4ACE-43F4-ACBA-AFCD22741161}"/>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3461758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21D2D-16B9-499B-B6B1-3E95167CDA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37D969B1-A093-425C-9C15-BF9AC1E7CC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97FDC-7847-4296-828E-C5C58E47F34E}"/>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5" name="Footer Placeholder 4">
            <a:extLst>
              <a:ext uri="{FF2B5EF4-FFF2-40B4-BE49-F238E27FC236}">
                <a16:creationId xmlns:a16="http://schemas.microsoft.com/office/drawing/2014/main" id="{63812164-29B8-4018-A336-5AF9BC39DCA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E9CA004-208A-4B85-A19E-CDF3B7EA4A72}"/>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332893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D64A9-D454-47DB-991C-138C93A0C9E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3059633-F5E0-49DD-8F96-7F55B0544F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81EC68EC-4DAC-41DA-856F-F144D0380D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3F1571-6B70-4B8B-A22C-73555CFC3EE1}"/>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6" name="Footer Placeholder 5">
            <a:extLst>
              <a:ext uri="{FF2B5EF4-FFF2-40B4-BE49-F238E27FC236}">
                <a16:creationId xmlns:a16="http://schemas.microsoft.com/office/drawing/2014/main" id="{1C0EB832-31DE-479B-8135-BEA334163E6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6418F1D-E079-4284-BEEF-1712F42DB555}"/>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32184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0860-D68D-4775-B1F5-EFBF40035F61}"/>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3BE45D6-B835-46BD-9FCD-D16318F12A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D48F0D-D00F-461D-8FA8-05FD9A1DC3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58249BA2-7C88-469B-9CAC-3E502B436C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E8A585-E212-4A04-B4BE-56D9728EAE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D30C345C-5A67-4B8E-9610-C25D018C56C4}"/>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8" name="Footer Placeholder 7">
            <a:extLst>
              <a:ext uri="{FF2B5EF4-FFF2-40B4-BE49-F238E27FC236}">
                <a16:creationId xmlns:a16="http://schemas.microsoft.com/office/drawing/2014/main" id="{16C599A5-1F20-406A-8467-A8796E11BF7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DA1B3195-034D-4898-AA91-30CD81D490F9}"/>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453295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658E0-86F8-4CF3-82A0-F94A8E8199D7}"/>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624D207-8D16-443C-BD9A-F5DE461EB481}"/>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4" name="Footer Placeholder 3">
            <a:extLst>
              <a:ext uri="{FF2B5EF4-FFF2-40B4-BE49-F238E27FC236}">
                <a16:creationId xmlns:a16="http://schemas.microsoft.com/office/drawing/2014/main" id="{BADE95FF-2036-4DCD-8530-6B37C51B2B56}"/>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40A10315-6839-4033-84FF-8209476F0509}"/>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827700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79C8FA-0045-4041-B017-17E05E093778}"/>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3" name="Footer Placeholder 2">
            <a:extLst>
              <a:ext uri="{FF2B5EF4-FFF2-40B4-BE49-F238E27FC236}">
                <a16:creationId xmlns:a16="http://schemas.microsoft.com/office/drawing/2014/main" id="{3AF12922-A438-482F-9987-45B38C7109D4}"/>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8311EDFE-00FB-417A-B1A7-A463B231E8C5}"/>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2925212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1A442-5F07-4A5B-A222-38262576F0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1F7E4596-AF12-491F-AB0F-72727869CF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9F9E94-8583-4154-A2A5-9E76DD22D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1E74C2-2D0A-4876-BF82-B1443389F433}"/>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6" name="Footer Placeholder 5">
            <a:extLst>
              <a:ext uri="{FF2B5EF4-FFF2-40B4-BE49-F238E27FC236}">
                <a16:creationId xmlns:a16="http://schemas.microsoft.com/office/drawing/2014/main" id="{F42C3E87-BCEE-42A7-95B1-27DDAD226B6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DE9A25F-BF4E-4524-B696-30A3DAA26212}"/>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238084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86F2D-059B-4E13-A125-BBEED0F30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C019DF20-B3B6-42C3-AB64-4DF45A053A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1BEBAC56-F12E-485B-BA8C-D1BE181532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FFF01-3695-4654-8EC7-40BAF07976F5}"/>
              </a:ext>
            </a:extLst>
          </p:cNvPr>
          <p:cNvSpPr>
            <a:spLocks noGrp="1"/>
          </p:cNvSpPr>
          <p:nvPr>
            <p:ph type="dt" sz="half" idx="10"/>
          </p:nvPr>
        </p:nvSpPr>
        <p:spPr/>
        <p:txBody>
          <a:bodyPr/>
          <a:lstStyle/>
          <a:p>
            <a:fld id="{E8D988FC-1623-4FCE-B01E-FA5C357B98FF}" type="datetimeFigureOut">
              <a:rPr lang="en-NZ" smtClean="0"/>
              <a:t>3/06/2021</a:t>
            </a:fld>
            <a:endParaRPr lang="en-NZ"/>
          </a:p>
        </p:txBody>
      </p:sp>
      <p:sp>
        <p:nvSpPr>
          <p:cNvPr id="6" name="Footer Placeholder 5">
            <a:extLst>
              <a:ext uri="{FF2B5EF4-FFF2-40B4-BE49-F238E27FC236}">
                <a16:creationId xmlns:a16="http://schemas.microsoft.com/office/drawing/2014/main" id="{37AD56D1-69DC-445A-947E-BF305640E97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6482E565-ADDF-4C3B-A0B2-67801D06431C}"/>
              </a:ext>
            </a:extLst>
          </p:cNvPr>
          <p:cNvSpPr>
            <a:spLocks noGrp="1"/>
          </p:cNvSpPr>
          <p:nvPr>
            <p:ph type="sldNum" sz="quarter" idx="12"/>
          </p:nvPr>
        </p:nvSpPr>
        <p:spPr/>
        <p:txBody>
          <a:bodyPr/>
          <a:lstStyle/>
          <a:p>
            <a:fld id="{658CE6F6-CAFB-4330-B063-202B93F9BC66}" type="slidenum">
              <a:rPr lang="en-NZ" smtClean="0"/>
              <a:t>‹#›</a:t>
            </a:fld>
            <a:endParaRPr lang="en-NZ"/>
          </a:p>
        </p:txBody>
      </p:sp>
    </p:spTree>
    <p:extLst>
      <p:ext uri="{BB962C8B-B14F-4D97-AF65-F5344CB8AC3E}">
        <p14:creationId xmlns:p14="http://schemas.microsoft.com/office/powerpoint/2010/main" val="20391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80B21D-8F70-44F7-B637-5BE3570B3C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AFACB69-1120-4E5F-BE75-B689040814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753048F-F5BC-475A-9641-1423143E52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988FC-1623-4FCE-B01E-FA5C357B98FF}" type="datetimeFigureOut">
              <a:rPr lang="en-NZ" smtClean="0"/>
              <a:t>3/06/2021</a:t>
            </a:fld>
            <a:endParaRPr lang="en-NZ"/>
          </a:p>
        </p:txBody>
      </p:sp>
      <p:sp>
        <p:nvSpPr>
          <p:cNvPr id="5" name="Footer Placeholder 4">
            <a:extLst>
              <a:ext uri="{FF2B5EF4-FFF2-40B4-BE49-F238E27FC236}">
                <a16:creationId xmlns:a16="http://schemas.microsoft.com/office/drawing/2014/main" id="{A49232FC-FA57-4144-8A4D-633832CB24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784E92E9-B68D-409C-B515-CB398A861A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CE6F6-CAFB-4330-B063-202B93F9BC66}" type="slidenum">
              <a:rPr lang="en-NZ" smtClean="0"/>
              <a:t>‹#›</a:t>
            </a:fld>
            <a:endParaRPr lang="en-NZ"/>
          </a:p>
        </p:txBody>
      </p:sp>
    </p:spTree>
    <p:extLst>
      <p:ext uri="{BB962C8B-B14F-4D97-AF65-F5344CB8AC3E}">
        <p14:creationId xmlns:p14="http://schemas.microsoft.com/office/powerpoint/2010/main" val="2699926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A6A1ADF4-D1D0-44D9-8EE6-547B3FA450C8}"/>
              </a:ext>
            </a:extLst>
          </p:cNvPr>
          <p:cNvPicPr>
            <a:picLocks noChangeAspect="1"/>
          </p:cNvPicPr>
          <p:nvPr/>
        </p:nvPicPr>
        <p:blipFill rotWithShape="1">
          <a:blip r:embed="rId2">
            <a:extLst>
              <a:ext uri="{28A0092B-C50C-407E-A947-70E740481C1C}">
                <a14:useLocalDpi xmlns:a14="http://schemas.microsoft.com/office/drawing/2010/main" val="0"/>
              </a:ext>
            </a:extLst>
          </a:blip>
          <a:srcRect l="17786" t="18398"/>
          <a:stretch/>
        </p:blipFill>
        <p:spPr>
          <a:xfrm>
            <a:off x="-91440" y="-1"/>
            <a:ext cx="12283440" cy="6858001"/>
          </a:xfrm>
          <a:prstGeom prst="rect">
            <a:avLst/>
          </a:prstGeom>
        </p:spPr>
      </p:pic>
      <p:pic>
        <p:nvPicPr>
          <p:cNvPr id="4" name="Picture 3">
            <a:extLst>
              <a:ext uri="{FF2B5EF4-FFF2-40B4-BE49-F238E27FC236}">
                <a16:creationId xmlns:a16="http://schemas.microsoft.com/office/drawing/2014/main" id="{D564B082-43C3-4950-A1C8-6DB68D60D3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906" y="783905"/>
            <a:ext cx="5290188" cy="5290188"/>
          </a:xfrm>
          <a:prstGeom prst="rect">
            <a:avLst/>
          </a:prstGeom>
        </p:spPr>
      </p:pic>
    </p:spTree>
    <p:extLst>
      <p:ext uri="{BB962C8B-B14F-4D97-AF65-F5344CB8AC3E}">
        <p14:creationId xmlns:p14="http://schemas.microsoft.com/office/powerpoint/2010/main" val="1750294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805752"/>
            <a:ext cx="10387013" cy="1246495"/>
          </a:xfrm>
          <a:prstGeom prst="rect">
            <a:avLst/>
          </a:prstGeom>
          <a:noFill/>
        </p:spPr>
        <p:txBody>
          <a:bodyPr wrap="square" rtlCol="0">
            <a:spAutoFit/>
          </a:bodyPr>
          <a:lstStyle/>
          <a:p>
            <a:pPr algn="ctr"/>
            <a:r>
              <a:rPr lang="en-NZ" sz="2500" i="1" dirty="0"/>
              <a:t>‘</a:t>
            </a:r>
            <a:r>
              <a:rPr lang="en-NZ" sz="2500" b="1" i="1" dirty="0"/>
              <a:t>For God so loved the world that he gave </a:t>
            </a:r>
            <a:r>
              <a:rPr lang="en-NZ" sz="2500" i="1" dirty="0"/>
              <a:t>his one and only Son, that whoever believes in him shall not perish but have eternal life.’</a:t>
            </a:r>
          </a:p>
          <a:p>
            <a:pPr algn="ctr"/>
            <a:r>
              <a:rPr lang="en-NZ" sz="2500" dirty="0"/>
              <a:t>John 3:16</a:t>
            </a:r>
          </a:p>
        </p:txBody>
      </p:sp>
    </p:spTree>
    <p:extLst>
      <p:ext uri="{BB962C8B-B14F-4D97-AF65-F5344CB8AC3E}">
        <p14:creationId xmlns:p14="http://schemas.microsoft.com/office/powerpoint/2010/main" val="725654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805752"/>
            <a:ext cx="10387013" cy="1246495"/>
          </a:xfrm>
          <a:prstGeom prst="rect">
            <a:avLst/>
          </a:prstGeom>
          <a:noFill/>
        </p:spPr>
        <p:txBody>
          <a:bodyPr wrap="square" rtlCol="0">
            <a:spAutoFit/>
          </a:bodyPr>
          <a:lstStyle/>
          <a:p>
            <a:pPr algn="ctr"/>
            <a:r>
              <a:rPr lang="en-NZ" sz="2500" i="1" dirty="0"/>
              <a:t>‘My command is this: Love each other as I have loved you. Greater love has no one than this: to lay down one’s life for one’s friends.’</a:t>
            </a:r>
          </a:p>
          <a:p>
            <a:pPr algn="ctr"/>
            <a:r>
              <a:rPr lang="en-NZ" sz="2500" dirty="0"/>
              <a:t>John 15:12-13</a:t>
            </a:r>
          </a:p>
        </p:txBody>
      </p:sp>
    </p:spTree>
    <p:extLst>
      <p:ext uri="{BB962C8B-B14F-4D97-AF65-F5344CB8AC3E}">
        <p14:creationId xmlns:p14="http://schemas.microsoft.com/office/powerpoint/2010/main" val="886284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421032"/>
            <a:ext cx="10387013" cy="2015936"/>
          </a:xfrm>
          <a:prstGeom prst="rect">
            <a:avLst/>
          </a:prstGeom>
          <a:noFill/>
        </p:spPr>
        <p:txBody>
          <a:bodyPr wrap="square" rtlCol="0">
            <a:spAutoFit/>
          </a:bodyPr>
          <a:lstStyle/>
          <a:p>
            <a:pPr algn="ctr"/>
            <a:r>
              <a:rPr lang="en-NZ" sz="2500" i="1" dirty="0"/>
              <a:t>'That’s because love is never stationary. In the end, love doesn’t just keep thinking about it or keep planning for it. Simply put: </a:t>
            </a:r>
            <a:r>
              <a:rPr lang="en-NZ" sz="2500" b="1" i="1" dirty="0"/>
              <a:t>love does</a:t>
            </a:r>
            <a:r>
              <a:rPr lang="en-NZ" sz="2500" i="1" dirty="0"/>
              <a:t>.” </a:t>
            </a:r>
          </a:p>
          <a:p>
            <a:pPr algn="ctr"/>
            <a:endParaRPr lang="en-NZ" sz="2500" i="1" dirty="0"/>
          </a:p>
          <a:p>
            <a:pPr algn="ctr"/>
            <a:r>
              <a:rPr lang="en-NZ" sz="2500" dirty="0"/>
              <a:t>Bob Goff</a:t>
            </a:r>
          </a:p>
          <a:p>
            <a:pPr algn="ctr"/>
            <a:r>
              <a:rPr lang="en-NZ" sz="2500" dirty="0"/>
              <a:t>Love Does</a:t>
            </a:r>
          </a:p>
        </p:txBody>
      </p:sp>
    </p:spTree>
    <p:extLst>
      <p:ext uri="{BB962C8B-B14F-4D97-AF65-F5344CB8AC3E}">
        <p14:creationId xmlns:p14="http://schemas.microsoft.com/office/powerpoint/2010/main" val="3766599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421032"/>
            <a:ext cx="10387013" cy="2015936"/>
          </a:xfrm>
          <a:prstGeom prst="rect">
            <a:avLst/>
          </a:prstGeom>
          <a:noFill/>
        </p:spPr>
        <p:txBody>
          <a:bodyPr wrap="square" rtlCol="0">
            <a:spAutoFit/>
          </a:bodyPr>
          <a:lstStyle/>
          <a:p>
            <a:pPr algn="ctr"/>
            <a:r>
              <a:rPr lang="en-NZ" sz="2500" i="1" dirty="0"/>
              <a:t>‘God’s moral expectation of [humankind] can be briefly and powerfully said</a:t>
            </a:r>
            <a:br>
              <a:rPr lang="en-NZ" sz="2500" i="1" dirty="0"/>
            </a:br>
            <a:r>
              <a:rPr lang="en-NZ" sz="2500" i="1" dirty="0"/>
              <a:t>in these two sentences. If the life of God is real in our life,</a:t>
            </a:r>
            <a:br>
              <a:rPr lang="en-NZ" sz="2500" i="1" dirty="0"/>
            </a:br>
            <a:r>
              <a:rPr lang="en-NZ" sz="2500" b="1" i="1" dirty="0"/>
              <a:t>it will show by the presence of this love for God and others</a:t>
            </a:r>
            <a:r>
              <a:rPr lang="en-NZ" sz="2500" i="1" dirty="0"/>
              <a:t>.’</a:t>
            </a:r>
          </a:p>
          <a:p>
            <a:pPr algn="ctr"/>
            <a:endParaRPr lang="en-NZ" sz="2500" i="1" dirty="0"/>
          </a:p>
          <a:p>
            <a:pPr algn="ctr"/>
            <a:r>
              <a:rPr lang="en-NZ" sz="2500" dirty="0"/>
              <a:t>Enduring Word Commentary</a:t>
            </a:r>
          </a:p>
        </p:txBody>
      </p:sp>
    </p:spTree>
    <p:extLst>
      <p:ext uri="{BB962C8B-B14F-4D97-AF65-F5344CB8AC3E}">
        <p14:creationId xmlns:p14="http://schemas.microsoft.com/office/powerpoint/2010/main" val="3592825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805752"/>
            <a:ext cx="10387013" cy="1246495"/>
          </a:xfrm>
          <a:prstGeom prst="rect">
            <a:avLst/>
          </a:prstGeom>
          <a:noFill/>
        </p:spPr>
        <p:txBody>
          <a:bodyPr wrap="square" rtlCol="0">
            <a:spAutoFit/>
          </a:bodyPr>
          <a:lstStyle/>
          <a:p>
            <a:pPr algn="ctr"/>
            <a:r>
              <a:rPr lang="en-NZ" sz="2500" dirty="0"/>
              <a:t>How could you show God’s love to those around you?</a:t>
            </a:r>
            <a:br>
              <a:rPr lang="en-NZ" sz="2500" dirty="0"/>
            </a:br>
            <a:r>
              <a:rPr lang="en-NZ" sz="2500" dirty="0"/>
              <a:t>Who in your life needs the hope and love of Jesus?</a:t>
            </a:r>
            <a:br>
              <a:rPr lang="en-NZ" sz="2500" dirty="0"/>
            </a:br>
            <a:r>
              <a:rPr lang="en-NZ" sz="2500" dirty="0"/>
              <a:t>What fruit is evident in your life?</a:t>
            </a:r>
          </a:p>
        </p:txBody>
      </p:sp>
    </p:spTree>
    <p:extLst>
      <p:ext uri="{BB962C8B-B14F-4D97-AF65-F5344CB8AC3E}">
        <p14:creationId xmlns:p14="http://schemas.microsoft.com/office/powerpoint/2010/main" val="2510730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8957BEE7-A868-4879-9908-8ABE1AA5E848}"/>
              </a:ext>
            </a:extLst>
          </p:cNvPr>
          <p:cNvPicPr>
            <a:picLocks noChangeAspect="1"/>
          </p:cNvPicPr>
          <p:nvPr/>
        </p:nvPicPr>
        <p:blipFill rotWithShape="1">
          <a:blip r:embed="rId2">
            <a:extLst>
              <a:ext uri="{28A0092B-C50C-407E-A947-70E740481C1C}">
                <a14:useLocalDpi xmlns:a14="http://schemas.microsoft.com/office/drawing/2010/main" val="0"/>
              </a:ext>
            </a:extLst>
          </a:blip>
          <a:srcRect l="17786" t="17446" r="612" b="56849"/>
          <a:stretch/>
        </p:blipFill>
        <p:spPr>
          <a:xfrm>
            <a:off x="0" y="0"/>
            <a:ext cx="12192000" cy="2160271"/>
          </a:xfrm>
          <a:prstGeom prst="rect">
            <a:avLst/>
          </a:prstGeom>
        </p:spPr>
      </p:pic>
      <p:sp>
        <p:nvSpPr>
          <p:cNvPr id="6" name="Rectangle 5">
            <a:extLst>
              <a:ext uri="{FF2B5EF4-FFF2-40B4-BE49-F238E27FC236}">
                <a16:creationId xmlns:a16="http://schemas.microsoft.com/office/drawing/2014/main" id="{49D76019-FB88-4B70-99C9-80064B73102E}"/>
              </a:ext>
            </a:extLst>
          </p:cNvPr>
          <p:cNvSpPr/>
          <p:nvPr/>
        </p:nvSpPr>
        <p:spPr>
          <a:xfrm>
            <a:off x="2473642" y="2690336"/>
            <a:ext cx="7244716" cy="1477328"/>
          </a:xfrm>
          <a:prstGeom prst="rect">
            <a:avLst/>
          </a:prstGeom>
        </p:spPr>
        <p:txBody>
          <a:bodyPr wrap="square">
            <a:spAutoFit/>
          </a:bodyPr>
          <a:lstStyle/>
          <a:p>
            <a:pPr algn="ctr"/>
            <a:r>
              <a:rPr lang="en-NZ" sz="3000" dirty="0"/>
              <a:t>All of human kind across all of human history has been given the same calling –</a:t>
            </a:r>
          </a:p>
          <a:p>
            <a:pPr algn="ctr"/>
            <a:r>
              <a:rPr lang="en-NZ" sz="3000" b="1" dirty="0"/>
              <a:t>to love God and love others. </a:t>
            </a:r>
          </a:p>
        </p:txBody>
      </p:sp>
      <p:pic>
        <p:nvPicPr>
          <p:cNvPr id="7" name="Picture 6" descr="Background pattern&#10;&#10;Description automatically generated">
            <a:extLst>
              <a:ext uri="{FF2B5EF4-FFF2-40B4-BE49-F238E27FC236}">
                <a16:creationId xmlns:a16="http://schemas.microsoft.com/office/drawing/2014/main" id="{789CA9CC-3099-45A4-BCD6-E2ADA946EC49}"/>
              </a:ext>
            </a:extLst>
          </p:cNvPr>
          <p:cNvPicPr>
            <a:picLocks noChangeAspect="1"/>
          </p:cNvPicPr>
          <p:nvPr/>
        </p:nvPicPr>
        <p:blipFill rotWithShape="1">
          <a:blip r:embed="rId2">
            <a:extLst>
              <a:ext uri="{28A0092B-C50C-407E-A947-70E740481C1C}">
                <a14:useLocalDpi xmlns:a14="http://schemas.microsoft.com/office/drawing/2010/main" val="0"/>
              </a:ext>
            </a:extLst>
          </a:blip>
          <a:srcRect l="18398" t="74295"/>
          <a:stretch/>
        </p:blipFill>
        <p:spPr>
          <a:xfrm>
            <a:off x="0" y="4697729"/>
            <a:ext cx="12192000" cy="2160271"/>
          </a:xfrm>
          <a:prstGeom prst="rect">
            <a:avLst/>
          </a:prstGeom>
        </p:spPr>
      </p:pic>
    </p:spTree>
    <p:extLst>
      <p:ext uri="{BB962C8B-B14F-4D97-AF65-F5344CB8AC3E}">
        <p14:creationId xmlns:p14="http://schemas.microsoft.com/office/powerpoint/2010/main" val="107804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139181"/>
            <a:ext cx="10387013" cy="2785378"/>
          </a:xfrm>
          <a:prstGeom prst="rect">
            <a:avLst/>
          </a:prstGeom>
          <a:noFill/>
        </p:spPr>
        <p:txBody>
          <a:bodyPr wrap="square" rtlCol="0">
            <a:spAutoFit/>
          </a:bodyPr>
          <a:lstStyle/>
          <a:p>
            <a:pPr algn="ctr"/>
            <a:r>
              <a:rPr lang="en-NZ" sz="2500" i="1" dirty="0"/>
              <a:t>‘I think God’s hope and plan for us is pretty simple to figure out. For those who resonate with formulas, here it is: </a:t>
            </a:r>
            <a:r>
              <a:rPr lang="en-NZ" sz="2500" b="1" i="1" dirty="0"/>
              <a:t>add your whole life</a:t>
            </a:r>
            <a:r>
              <a:rPr lang="en-NZ" sz="2500" i="1" dirty="0"/>
              <a:t>, your loves, your passions, and your interests together </a:t>
            </a:r>
            <a:r>
              <a:rPr lang="en-NZ" sz="2500" b="1" i="1" dirty="0"/>
              <a:t>with what God said He wants us to be about</a:t>
            </a:r>
            <a:r>
              <a:rPr lang="en-NZ" sz="2500" i="1" dirty="0"/>
              <a:t>, and that’s your answer.’</a:t>
            </a:r>
          </a:p>
          <a:p>
            <a:pPr algn="ctr"/>
            <a:endParaRPr lang="en-NZ" sz="2500" i="1" dirty="0"/>
          </a:p>
          <a:p>
            <a:pPr algn="ctr"/>
            <a:r>
              <a:rPr lang="en-NZ" sz="2500" dirty="0"/>
              <a:t>Bob Goff</a:t>
            </a:r>
          </a:p>
          <a:p>
            <a:pPr algn="ctr"/>
            <a:r>
              <a:rPr lang="en-NZ" sz="2500" dirty="0"/>
              <a:t>Love Does</a:t>
            </a:r>
          </a:p>
        </p:txBody>
      </p:sp>
    </p:spTree>
    <p:extLst>
      <p:ext uri="{BB962C8B-B14F-4D97-AF65-F5344CB8AC3E}">
        <p14:creationId xmlns:p14="http://schemas.microsoft.com/office/powerpoint/2010/main" val="3140547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8957BEE7-A868-4879-9908-8ABE1AA5E848}"/>
              </a:ext>
            </a:extLst>
          </p:cNvPr>
          <p:cNvPicPr>
            <a:picLocks noChangeAspect="1"/>
          </p:cNvPicPr>
          <p:nvPr/>
        </p:nvPicPr>
        <p:blipFill rotWithShape="1">
          <a:blip r:embed="rId2">
            <a:extLst>
              <a:ext uri="{28A0092B-C50C-407E-A947-70E740481C1C}">
                <a14:useLocalDpi xmlns:a14="http://schemas.microsoft.com/office/drawing/2010/main" val="0"/>
              </a:ext>
            </a:extLst>
          </a:blip>
          <a:srcRect l="17786" t="17446" r="612" b="56849"/>
          <a:stretch/>
        </p:blipFill>
        <p:spPr>
          <a:xfrm>
            <a:off x="0" y="0"/>
            <a:ext cx="12192000" cy="2160271"/>
          </a:xfrm>
          <a:prstGeom prst="rect">
            <a:avLst/>
          </a:prstGeom>
        </p:spPr>
      </p:pic>
      <p:sp>
        <p:nvSpPr>
          <p:cNvPr id="6" name="Rectangle 5">
            <a:extLst>
              <a:ext uri="{FF2B5EF4-FFF2-40B4-BE49-F238E27FC236}">
                <a16:creationId xmlns:a16="http://schemas.microsoft.com/office/drawing/2014/main" id="{49D76019-FB88-4B70-99C9-80064B73102E}"/>
              </a:ext>
            </a:extLst>
          </p:cNvPr>
          <p:cNvSpPr/>
          <p:nvPr/>
        </p:nvSpPr>
        <p:spPr>
          <a:xfrm>
            <a:off x="2939415" y="3113529"/>
            <a:ext cx="6313170" cy="630942"/>
          </a:xfrm>
          <a:prstGeom prst="rect">
            <a:avLst/>
          </a:prstGeom>
        </p:spPr>
        <p:txBody>
          <a:bodyPr wrap="square">
            <a:spAutoFit/>
          </a:bodyPr>
          <a:lstStyle/>
          <a:p>
            <a:pPr algn="ctr"/>
            <a:r>
              <a:rPr lang="en-NZ" sz="3500" dirty="0"/>
              <a:t>For I so loved, that I...</a:t>
            </a:r>
          </a:p>
        </p:txBody>
      </p:sp>
      <p:pic>
        <p:nvPicPr>
          <p:cNvPr id="7" name="Picture 6" descr="Background pattern&#10;&#10;Description automatically generated">
            <a:extLst>
              <a:ext uri="{FF2B5EF4-FFF2-40B4-BE49-F238E27FC236}">
                <a16:creationId xmlns:a16="http://schemas.microsoft.com/office/drawing/2014/main" id="{789CA9CC-3099-45A4-BCD6-E2ADA946EC49}"/>
              </a:ext>
            </a:extLst>
          </p:cNvPr>
          <p:cNvPicPr>
            <a:picLocks noChangeAspect="1"/>
          </p:cNvPicPr>
          <p:nvPr/>
        </p:nvPicPr>
        <p:blipFill rotWithShape="1">
          <a:blip r:embed="rId2">
            <a:extLst>
              <a:ext uri="{28A0092B-C50C-407E-A947-70E740481C1C}">
                <a14:useLocalDpi xmlns:a14="http://schemas.microsoft.com/office/drawing/2010/main" val="0"/>
              </a:ext>
            </a:extLst>
          </a:blip>
          <a:srcRect l="18398" t="74295"/>
          <a:stretch/>
        </p:blipFill>
        <p:spPr>
          <a:xfrm>
            <a:off x="0" y="4697729"/>
            <a:ext cx="12192000" cy="2160271"/>
          </a:xfrm>
          <a:prstGeom prst="rect">
            <a:avLst/>
          </a:prstGeom>
        </p:spPr>
      </p:pic>
    </p:spTree>
    <p:extLst>
      <p:ext uri="{BB962C8B-B14F-4D97-AF65-F5344CB8AC3E}">
        <p14:creationId xmlns:p14="http://schemas.microsoft.com/office/powerpoint/2010/main" val="3916859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998113"/>
            <a:ext cx="10387013" cy="861774"/>
          </a:xfrm>
          <a:prstGeom prst="rect">
            <a:avLst/>
          </a:prstGeom>
          <a:noFill/>
        </p:spPr>
        <p:txBody>
          <a:bodyPr wrap="square" rtlCol="0">
            <a:spAutoFit/>
          </a:bodyPr>
          <a:lstStyle/>
          <a:p>
            <a:pPr algn="ctr"/>
            <a:r>
              <a:rPr lang="en-NZ" sz="2500" dirty="0"/>
              <a:t>What would it look like for you to ‘so love’ that you did something?</a:t>
            </a:r>
          </a:p>
          <a:p>
            <a:pPr algn="ctr"/>
            <a:r>
              <a:rPr lang="en-NZ" sz="2500" dirty="0"/>
              <a:t>What next step is God encouraging you to take today?</a:t>
            </a:r>
          </a:p>
        </p:txBody>
      </p:sp>
    </p:spTree>
    <p:extLst>
      <p:ext uri="{BB962C8B-B14F-4D97-AF65-F5344CB8AC3E}">
        <p14:creationId xmlns:p14="http://schemas.microsoft.com/office/powerpoint/2010/main" val="2495630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58D1C6F-973D-4525-92B1-48104F8B9C68}"/>
              </a:ext>
            </a:extLst>
          </p:cNvPr>
          <p:cNvSpPr txBox="1"/>
          <p:nvPr/>
        </p:nvSpPr>
        <p:spPr>
          <a:xfrm>
            <a:off x="1774507" y="1320729"/>
            <a:ext cx="8642985" cy="4216539"/>
          </a:xfrm>
          <a:prstGeom prst="rect">
            <a:avLst/>
          </a:prstGeom>
          <a:noFill/>
        </p:spPr>
        <p:txBody>
          <a:bodyPr wrap="square" rtlCol="0">
            <a:spAutoFit/>
          </a:bodyPr>
          <a:lstStyle/>
          <a:p>
            <a:r>
              <a:rPr lang="en-NZ" sz="2600" b="1" dirty="0"/>
              <a:t>MATTHEW 22:34-40</a:t>
            </a:r>
          </a:p>
          <a:p>
            <a:endParaRPr lang="en-NZ" dirty="0"/>
          </a:p>
          <a:p>
            <a:r>
              <a:rPr lang="en-NZ" sz="2200" b="1" i="1" dirty="0"/>
              <a:t>The Greatest Commandment</a:t>
            </a:r>
            <a:endParaRPr lang="en-NZ" sz="2200" i="1" dirty="0"/>
          </a:p>
          <a:p>
            <a:r>
              <a:rPr lang="en-NZ" sz="2200" dirty="0"/>
              <a:t>34 Hearing that Jesus had silenced the Sadducees, the Pharisees got together. 35 One of them, an expert in the law, tested him with this question: 36 “Teacher, which is the greatest commandment in the Law?”</a:t>
            </a:r>
          </a:p>
          <a:p>
            <a:r>
              <a:rPr lang="en-NZ" sz="2200" dirty="0"/>
              <a:t> </a:t>
            </a:r>
          </a:p>
          <a:p>
            <a:r>
              <a:rPr lang="en-NZ" sz="2200" dirty="0"/>
              <a:t>37 Jesus replied: “‘Love the Lord your God with all your heart and with all your soul and with all your mind.’ 38 This is the first and greatest commandment. 39 And the second is like it: ‘Love your neighbour as yourself.’ 40 All the Law and the Prophets hang on these two commandments.”</a:t>
            </a:r>
          </a:p>
        </p:txBody>
      </p:sp>
    </p:spTree>
    <p:extLst>
      <p:ext uri="{BB962C8B-B14F-4D97-AF65-F5344CB8AC3E}">
        <p14:creationId xmlns:p14="http://schemas.microsoft.com/office/powerpoint/2010/main" val="304713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65358" y="2613392"/>
            <a:ext cx="10261283" cy="1631216"/>
          </a:xfrm>
          <a:prstGeom prst="rect">
            <a:avLst/>
          </a:prstGeom>
          <a:noFill/>
        </p:spPr>
        <p:txBody>
          <a:bodyPr wrap="square" rtlCol="0">
            <a:spAutoFit/>
          </a:bodyPr>
          <a:lstStyle/>
          <a:p>
            <a:pPr algn="ctr"/>
            <a:r>
              <a:rPr lang="en-NZ" sz="2500" i="1" dirty="0"/>
              <a:t>‘Moses summed up all in the ten commandments, to which, truly interpreted, all the precepts of Scripture are reducible. Christ here brings the ten to two.’</a:t>
            </a:r>
          </a:p>
          <a:p>
            <a:pPr algn="ctr"/>
            <a:endParaRPr lang="en-NZ" sz="2500" i="1" dirty="0"/>
          </a:p>
          <a:p>
            <a:pPr algn="ctr"/>
            <a:r>
              <a:rPr lang="en-NZ" sz="2500" dirty="0"/>
              <a:t>Matthew Poole</a:t>
            </a:r>
          </a:p>
        </p:txBody>
      </p:sp>
    </p:spTree>
    <p:extLst>
      <p:ext uri="{BB962C8B-B14F-4D97-AF65-F5344CB8AC3E}">
        <p14:creationId xmlns:p14="http://schemas.microsoft.com/office/powerpoint/2010/main" val="357169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AA087885-DBC8-4820-A345-DF678C49D14C}"/>
              </a:ext>
            </a:extLst>
          </p:cNvPr>
          <p:cNvPicPr>
            <a:picLocks noChangeAspect="1"/>
          </p:cNvPicPr>
          <p:nvPr/>
        </p:nvPicPr>
        <p:blipFill rotWithShape="1">
          <a:blip r:embed="rId2">
            <a:extLst>
              <a:ext uri="{28A0092B-C50C-407E-A947-70E740481C1C}">
                <a14:useLocalDpi xmlns:a14="http://schemas.microsoft.com/office/drawing/2010/main" val="0"/>
              </a:ext>
            </a:extLst>
          </a:blip>
          <a:srcRect t="33500"/>
          <a:stretch/>
        </p:blipFill>
        <p:spPr>
          <a:xfrm>
            <a:off x="0" y="2297430"/>
            <a:ext cx="12192000" cy="4560570"/>
          </a:xfrm>
          <a:prstGeom prst="rect">
            <a:avLst/>
          </a:prstGeom>
        </p:spPr>
      </p:pic>
      <p:sp>
        <p:nvSpPr>
          <p:cNvPr id="5" name="TextBox 4">
            <a:extLst>
              <a:ext uri="{FF2B5EF4-FFF2-40B4-BE49-F238E27FC236}">
                <a16:creationId xmlns:a16="http://schemas.microsoft.com/office/drawing/2014/main" id="{D5A45413-2AE6-4172-91A2-855B3EEECBF3}"/>
              </a:ext>
            </a:extLst>
          </p:cNvPr>
          <p:cNvSpPr txBox="1"/>
          <p:nvPr/>
        </p:nvSpPr>
        <p:spPr>
          <a:xfrm>
            <a:off x="3848846" y="1281767"/>
            <a:ext cx="4494307" cy="1015663"/>
          </a:xfrm>
          <a:prstGeom prst="rect">
            <a:avLst/>
          </a:prstGeom>
          <a:noFill/>
        </p:spPr>
        <p:txBody>
          <a:bodyPr wrap="none" rtlCol="0">
            <a:spAutoFit/>
          </a:bodyPr>
          <a:lstStyle/>
          <a:p>
            <a:r>
              <a:rPr lang="en-NZ" sz="6000" b="1" dirty="0"/>
              <a:t>LOVE GROWS</a:t>
            </a:r>
          </a:p>
        </p:txBody>
      </p:sp>
      <p:sp>
        <p:nvSpPr>
          <p:cNvPr id="6" name="TextBox 5">
            <a:extLst>
              <a:ext uri="{FF2B5EF4-FFF2-40B4-BE49-F238E27FC236}">
                <a16:creationId xmlns:a16="http://schemas.microsoft.com/office/drawing/2014/main" id="{D24EC7C6-B91C-437E-884F-E786D974F5A1}"/>
              </a:ext>
            </a:extLst>
          </p:cNvPr>
          <p:cNvSpPr txBox="1"/>
          <p:nvPr/>
        </p:nvSpPr>
        <p:spPr>
          <a:xfrm>
            <a:off x="902492" y="2836039"/>
            <a:ext cx="10387013" cy="477054"/>
          </a:xfrm>
          <a:prstGeom prst="rect">
            <a:avLst/>
          </a:prstGeom>
          <a:noFill/>
        </p:spPr>
        <p:txBody>
          <a:bodyPr wrap="square" rtlCol="0">
            <a:spAutoFit/>
          </a:bodyPr>
          <a:lstStyle/>
          <a:p>
            <a:pPr algn="ctr"/>
            <a:r>
              <a:rPr lang="en-NZ" sz="2500" dirty="0"/>
              <a:t>Love doesn’t stay stagnant, it grows, it builds, it develops.</a:t>
            </a:r>
          </a:p>
        </p:txBody>
      </p:sp>
    </p:spTree>
    <p:extLst>
      <p:ext uri="{BB962C8B-B14F-4D97-AF65-F5344CB8AC3E}">
        <p14:creationId xmlns:p14="http://schemas.microsoft.com/office/powerpoint/2010/main" val="248764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421032"/>
            <a:ext cx="10387013" cy="2015936"/>
          </a:xfrm>
          <a:prstGeom prst="rect">
            <a:avLst/>
          </a:prstGeom>
          <a:noFill/>
        </p:spPr>
        <p:txBody>
          <a:bodyPr wrap="square" rtlCol="0">
            <a:spAutoFit/>
          </a:bodyPr>
          <a:lstStyle/>
          <a:p>
            <a:pPr algn="ctr"/>
            <a:r>
              <a:rPr lang="en-NZ" sz="2500" dirty="0"/>
              <a:t>Discipleship is not a </a:t>
            </a:r>
            <a:r>
              <a:rPr lang="en-NZ" sz="2500" dirty="0" err="1"/>
              <a:t>tickbox</a:t>
            </a:r>
            <a:r>
              <a:rPr lang="en-NZ" sz="2500" dirty="0"/>
              <a:t>, done! deal.</a:t>
            </a:r>
          </a:p>
          <a:p>
            <a:pPr algn="ctr"/>
            <a:r>
              <a:rPr lang="en-NZ" sz="2500" dirty="0"/>
              <a:t>It’s an </a:t>
            </a:r>
            <a:r>
              <a:rPr lang="en-NZ" sz="2500" b="1" dirty="0"/>
              <a:t>on-going commitment to growing in love</a:t>
            </a:r>
            <a:r>
              <a:rPr lang="en-NZ" sz="2500" dirty="0"/>
              <a:t> for God and love for others.</a:t>
            </a:r>
          </a:p>
          <a:p>
            <a:pPr algn="ctr"/>
            <a:endParaRPr lang="en-NZ" sz="2500" dirty="0"/>
          </a:p>
          <a:p>
            <a:pPr algn="ctr"/>
            <a:r>
              <a:rPr lang="en-NZ" sz="2500" i="1" dirty="0"/>
              <a:t>‘But I have this against you, that you have abandoned the love you had at first.’</a:t>
            </a:r>
            <a:br>
              <a:rPr lang="en-NZ" sz="2500" dirty="0"/>
            </a:br>
            <a:r>
              <a:rPr lang="en-NZ" sz="2500" dirty="0"/>
              <a:t>Revelation 2:4</a:t>
            </a:r>
          </a:p>
        </p:txBody>
      </p:sp>
    </p:spTree>
    <p:extLst>
      <p:ext uri="{BB962C8B-B14F-4D97-AF65-F5344CB8AC3E}">
        <p14:creationId xmlns:p14="http://schemas.microsoft.com/office/powerpoint/2010/main" val="4110997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613392"/>
            <a:ext cx="10387013" cy="1631216"/>
          </a:xfrm>
          <a:prstGeom prst="rect">
            <a:avLst/>
          </a:prstGeom>
          <a:noFill/>
        </p:spPr>
        <p:txBody>
          <a:bodyPr wrap="square" rtlCol="0">
            <a:spAutoFit/>
          </a:bodyPr>
          <a:lstStyle/>
          <a:p>
            <a:pPr algn="ctr"/>
            <a:r>
              <a:rPr lang="en-NZ" sz="2500" i="1" dirty="0"/>
              <a:t>Hallelujah is all I need</a:t>
            </a:r>
            <a:br>
              <a:rPr lang="en-NZ" sz="2500" i="1" dirty="0"/>
            </a:br>
            <a:r>
              <a:rPr lang="en-NZ" sz="2500" i="1" dirty="0"/>
              <a:t>When I think of Your goodness and Your love for me</a:t>
            </a:r>
            <a:br>
              <a:rPr lang="en-NZ" sz="2500" i="1" dirty="0"/>
            </a:br>
            <a:r>
              <a:rPr lang="en-NZ" sz="2500" i="1" dirty="0"/>
              <a:t>Oh, the joy of my salvation is coming back to me</a:t>
            </a:r>
            <a:br>
              <a:rPr lang="en-NZ" sz="2500" i="1" dirty="0"/>
            </a:br>
            <a:r>
              <a:rPr lang="en-NZ" sz="2500" b="1" i="1" dirty="0"/>
              <a:t>It's just an old hallelujah with a new melody</a:t>
            </a:r>
            <a:endParaRPr lang="en-NZ" sz="2500" b="1" dirty="0"/>
          </a:p>
        </p:txBody>
      </p:sp>
    </p:spTree>
    <p:extLst>
      <p:ext uri="{BB962C8B-B14F-4D97-AF65-F5344CB8AC3E}">
        <p14:creationId xmlns:p14="http://schemas.microsoft.com/office/powerpoint/2010/main" val="3755034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228671"/>
            <a:ext cx="10387013" cy="2400657"/>
          </a:xfrm>
          <a:prstGeom prst="rect">
            <a:avLst/>
          </a:prstGeom>
          <a:noFill/>
        </p:spPr>
        <p:txBody>
          <a:bodyPr wrap="square" rtlCol="0">
            <a:spAutoFit/>
          </a:bodyPr>
          <a:lstStyle/>
          <a:p>
            <a:pPr algn="ctr"/>
            <a:r>
              <a:rPr lang="en-NZ" sz="2500" i="1" dirty="0"/>
              <a:t>‘There is a great market for religious experience in our world; there is little enthusiasm for the patient acquisition of virtue, little inclination to sign up for a </a:t>
            </a:r>
            <a:r>
              <a:rPr lang="en-NZ" sz="2500" b="1" i="1" dirty="0"/>
              <a:t>long apprenticeship in </a:t>
            </a:r>
            <a:r>
              <a:rPr lang="en-NZ" sz="2500" i="1" dirty="0"/>
              <a:t>what earlier generations of Christians called </a:t>
            </a:r>
            <a:r>
              <a:rPr lang="en-NZ" sz="2500" b="1" i="1" dirty="0"/>
              <a:t>holiness</a:t>
            </a:r>
            <a:r>
              <a:rPr lang="en-NZ" sz="2500" i="1" dirty="0"/>
              <a:t>.’</a:t>
            </a:r>
          </a:p>
          <a:p>
            <a:pPr algn="ctr"/>
            <a:endParaRPr lang="en-NZ" sz="2500" i="1" dirty="0"/>
          </a:p>
          <a:p>
            <a:pPr algn="ctr"/>
            <a:r>
              <a:rPr lang="en-NZ" sz="2500" dirty="0"/>
              <a:t>Eugene Peterson</a:t>
            </a:r>
            <a:br>
              <a:rPr lang="en-NZ" sz="2500" dirty="0"/>
            </a:br>
            <a:r>
              <a:rPr lang="en-NZ" sz="2500" dirty="0"/>
              <a:t>A Long Obedience in the Same Direction</a:t>
            </a:r>
          </a:p>
        </p:txBody>
      </p:sp>
    </p:spTree>
    <p:extLst>
      <p:ext uri="{BB962C8B-B14F-4D97-AF65-F5344CB8AC3E}">
        <p14:creationId xmlns:p14="http://schemas.microsoft.com/office/powerpoint/2010/main" val="1130457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78CA8-892F-4E74-953F-3C2B99122237}"/>
              </a:ext>
            </a:extLst>
          </p:cNvPr>
          <p:cNvSpPr txBox="1"/>
          <p:nvPr/>
        </p:nvSpPr>
        <p:spPr>
          <a:xfrm>
            <a:off x="902493" y="2805752"/>
            <a:ext cx="10387013" cy="1246495"/>
          </a:xfrm>
          <a:prstGeom prst="rect">
            <a:avLst/>
          </a:prstGeom>
          <a:noFill/>
        </p:spPr>
        <p:txBody>
          <a:bodyPr wrap="square" rtlCol="0">
            <a:spAutoFit/>
          </a:bodyPr>
          <a:lstStyle/>
          <a:p>
            <a:pPr algn="ctr"/>
            <a:r>
              <a:rPr lang="en-NZ" sz="2500" dirty="0"/>
              <a:t>What do you need to do to re-discover or re-ignite the love you had for God? How could you continue growing toward God?</a:t>
            </a:r>
          </a:p>
          <a:p>
            <a:pPr algn="ctr"/>
            <a:r>
              <a:rPr lang="en-NZ" sz="2500" dirty="0"/>
              <a:t>Does your old hallelujah need a new melody?</a:t>
            </a:r>
          </a:p>
        </p:txBody>
      </p:sp>
    </p:spTree>
    <p:extLst>
      <p:ext uri="{BB962C8B-B14F-4D97-AF65-F5344CB8AC3E}">
        <p14:creationId xmlns:p14="http://schemas.microsoft.com/office/powerpoint/2010/main" val="3181213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AA087885-DBC8-4820-A345-DF678C49D14C}"/>
              </a:ext>
            </a:extLst>
          </p:cNvPr>
          <p:cNvPicPr>
            <a:picLocks noChangeAspect="1"/>
          </p:cNvPicPr>
          <p:nvPr/>
        </p:nvPicPr>
        <p:blipFill rotWithShape="1">
          <a:blip r:embed="rId2">
            <a:extLst>
              <a:ext uri="{28A0092B-C50C-407E-A947-70E740481C1C}">
                <a14:useLocalDpi xmlns:a14="http://schemas.microsoft.com/office/drawing/2010/main" val="0"/>
              </a:ext>
            </a:extLst>
          </a:blip>
          <a:srcRect t="33500"/>
          <a:stretch/>
        </p:blipFill>
        <p:spPr>
          <a:xfrm>
            <a:off x="0" y="2297430"/>
            <a:ext cx="12192000" cy="4560570"/>
          </a:xfrm>
          <a:prstGeom prst="rect">
            <a:avLst/>
          </a:prstGeom>
        </p:spPr>
      </p:pic>
      <p:sp>
        <p:nvSpPr>
          <p:cNvPr id="5" name="TextBox 4">
            <a:extLst>
              <a:ext uri="{FF2B5EF4-FFF2-40B4-BE49-F238E27FC236}">
                <a16:creationId xmlns:a16="http://schemas.microsoft.com/office/drawing/2014/main" id="{D5A45413-2AE6-4172-91A2-855B3EEECBF3}"/>
              </a:ext>
            </a:extLst>
          </p:cNvPr>
          <p:cNvSpPr txBox="1"/>
          <p:nvPr/>
        </p:nvSpPr>
        <p:spPr>
          <a:xfrm>
            <a:off x="3848846" y="1281767"/>
            <a:ext cx="3747629" cy="1015663"/>
          </a:xfrm>
          <a:prstGeom prst="rect">
            <a:avLst/>
          </a:prstGeom>
          <a:noFill/>
        </p:spPr>
        <p:txBody>
          <a:bodyPr wrap="none" rtlCol="0">
            <a:spAutoFit/>
          </a:bodyPr>
          <a:lstStyle/>
          <a:p>
            <a:r>
              <a:rPr lang="en-NZ" sz="6000" b="1" dirty="0"/>
              <a:t>LOVE DOES</a:t>
            </a:r>
          </a:p>
        </p:txBody>
      </p:sp>
      <p:sp>
        <p:nvSpPr>
          <p:cNvPr id="6" name="TextBox 5">
            <a:extLst>
              <a:ext uri="{FF2B5EF4-FFF2-40B4-BE49-F238E27FC236}">
                <a16:creationId xmlns:a16="http://schemas.microsoft.com/office/drawing/2014/main" id="{D24EC7C6-B91C-437E-884F-E786D974F5A1}"/>
              </a:ext>
            </a:extLst>
          </p:cNvPr>
          <p:cNvSpPr txBox="1"/>
          <p:nvPr/>
        </p:nvSpPr>
        <p:spPr>
          <a:xfrm>
            <a:off x="902492" y="2836039"/>
            <a:ext cx="10387013" cy="477054"/>
          </a:xfrm>
          <a:prstGeom prst="rect">
            <a:avLst/>
          </a:prstGeom>
          <a:noFill/>
        </p:spPr>
        <p:txBody>
          <a:bodyPr wrap="square" rtlCol="0">
            <a:spAutoFit/>
          </a:bodyPr>
          <a:lstStyle/>
          <a:p>
            <a:pPr algn="ctr"/>
            <a:r>
              <a:rPr lang="en-NZ" sz="2500" dirty="0"/>
              <a:t>Love doesn’t just think about it, it does, it acts, it shows.</a:t>
            </a:r>
          </a:p>
        </p:txBody>
      </p:sp>
    </p:spTree>
    <p:extLst>
      <p:ext uri="{BB962C8B-B14F-4D97-AF65-F5344CB8AC3E}">
        <p14:creationId xmlns:p14="http://schemas.microsoft.com/office/powerpoint/2010/main" val="1808314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655</Words>
  <Application>Microsoft Office PowerPoint</Application>
  <PresentationFormat>Widescreen</PresentationFormat>
  <Paragraphs>44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Vanessa Singh</dc:creator>
  <cp:lastModifiedBy>Vanessa Singh</cp:lastModifiedBy>
  <cp:revision>10</cp:revision>
  <dcterms:created xsi:type="dcterms:W3CDTF">2021-06-03T02:28:20Z</dcterms:created>
  <dcterms:modified xsi:type="dcterms:W3CDTF">2021-06-03T05:01:31Z</dcterms:modified>
</cp:coreProperties>
</file>