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C7E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49"/>
    <p:restoredTop sz="94651"/>
  </p:normalViewPr>
  <p:slideViewPr>
    <p:cSldViewPr snapToGrid="0" snapToObjects="1">
      <p:cViewPr varScale="1">
        <p:scale>
          <a:sx n="145" d="100"/>
          <a:sy n="145" d="100"/>
        </p:scale>
        <p:origin x="208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77AFB-CB16-FE40-9E0B-DD9511F3C759}" type="datetimeFigureOut">
              <a:rPr lang="en-US" smtClean="0"/>
              <a:t>5/7/20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A4ACA-0850-3743-9051-AF055C2B8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579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77AFB-CB16-FE40-9E0B-DD9511F3C759}" type="datetimeFigureOut">
              <a:rPr lang="en-US" smtClean="0"/>
              <a:t>5/7/20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A4ACA-0850-3743-9051-AF055C2B8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216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77AFB-CB16-FE40-9E0B-DD9511F3C759}" type="datetimeFigureOut">
              <a:rPr lang="en-US" smtClean="0"/>
              <a:t>5/7/20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A4ACA-0850-3743-9051-AF055C2B8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38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77AFB-CB16-FE40-9E0B-DD9511F3C759}" type="datetimeFigureOut">
              <a:rPr lang="en-US" smtClean="0"/>
              <a:t>5/7/20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A4ACA-0850-3743-9051-AF055C2B8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587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77AFB-CB16-FE40-9E0B-DD9511F3C759}" type="datetimeFigureOut">
              <a:rPr lang="en-US" smtClean="0"/>
              <a:t>5/7/20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A4ACA-0850-3743-9051-AF055C2B8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847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77AFB-CB16-FE40-9E0B-DD9511F3C759}" type="datetimeFigureOut">
              <a:rPr lang="en-US" smtClean="0"/>
              <a:t>5/7/20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A4ACA-0850-3743-9051-AF055C2B8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200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77AFB-CB16-FE40-9E0B-DD9511F3C759}" type="datetimeFigureOut">
              <a:rPr lang="en-US" smtClean="0"/>
              <a:t>5/7/20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A4ACA-0850-3743-9051-AF055C2B8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285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77AFB-CB16-FE40-9E0B-DD9511F3C759}" type="datetimeFigureOut">
              <a:rPr lang="en-US" smtClean="0"/>
              <a:t>5/7/20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A4ACA-0850-3743-9051-AF055C2B8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503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77AFB-CB16-FE40-9E0B-DD9511F3C759}" type="datetimeFigureOut">
              <a:rPr lang="en-US" smtClean="0"/>
              <a:t>5/7/20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A4ACA-0850-3743-9051-AF055C2B8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431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77AFB-CB16-FE40-9E0B-DD9511F3C759}" type="datetimeFigureOut">
              <a:rPr lang="en-US" smtClean="0"/>
              <a:t>5/7/20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A4ACA-0850-3743-9051-AF055C2B8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901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77AFB-CB16-FE40-9E0B-DD9511F3C759}" type="datetimeFigureOut">
              <a:rPr lang="en-US" smtClean="0"/>
              <a:t>5/7/20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A4ACA-0850-3743-9051-AF055C2B8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161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477AFB-CB16-FE40-9E0B-DD9511F3C759}" type="datetimeFigureOut">
              <a:rPr lang="en-US" smtClean="0"/>
              <a:t>5/7/20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0A4ACA-0850-3743-9051-AF055C2B8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647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B5DBAB-F48C-2941-9206-2014042F8CE6}"/>
              </a:ext>
            </a:extLst>
          </p:cNvPr>
          <p:cNvSpPr/>
          <p:nvPr/>
        </p:nvSpPr>
        <p:spPr>
          <a:xfrm>
            <a:off x="-207263" y="0"/>
            <a:ext cx="12399263" cy="6858000"/>
          </a:xfrm>
          <a:prstGeom prst="rect">
            <a:avLst/>
          </a:prstGeom>
          <a:solidFill>
            <a:srgbClr val="5C7E5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A55809-6632-2A41-834E-791BDEF1E09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FFC028-2467-A645-B8E5-408FED6D4F5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D080F8-12B4-2342-846B-0E5389AC48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2886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7264657-E5A5-3547-9E5A-EB7F5287D223}"/>
              </a:ext>
            </a:extLst>
          </p:cNvPr>
          <p:cNvSpPr/>
          <p:nvPr/>
        </p:nvSpPr>
        <p:spPr>
          <a:xfrm>
            <a:off x="-207263" y="0"/>
            <a:ext cx="12399263" cy="6858000"/>
          </a:xfrm>
          <a:prstGeom prst="rect">
            <a:avLst/>
          </a:prstGeom>
          <a:solidFill>
            <a:srgbClr val="5C7E5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A55809-6632-2A41-834E-791BDEF1E09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FFC028-2467-A645-B8E5-408FED6D4F5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6E7748-FB42-3041-B5CB-529CFCA041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6427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E052FE6-2A98-3C45-9435-194981CC5815}"/>
              </a:ext>
            </a:extLst>
          </p:cNvPr>
          <p:cNvSpPr/>
          <p:nvPr/>
        </p:nvSpPr>
        <p:spPr>
          <a:xfrm>
            <a:off x="-207263" y="0"/>
            <a:ext cx="12399263" cy="6858000"/>
          </a:xfrm>
          <a:prstGeom prst="rect">
            <a:avLst/>
          </a:prstGeom>
          <a:solidFill>
            <a:srgbClr val="5C7E5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A55809-6632-2A41-834E-791BDEF1E09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FFC028-2467-A645-B8E5-408FED6D4F5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E39C471-6BFF-AA43-8D0C-1278BD6692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4416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79DF9B3-7544-444C-BEBB-722163D9976E}"/>
              </a:ext>
            </a:extLst>
          </p:cNvPr>
          <p:cNvSpPr/>
          <p:nvPr/>
        </p:nvSpPr>
        <p:spPr>
          <a:xfrm>
            <a:off x="-207263" y="0"/>
            <a:ext cx="12399263" cy="6858000"/>
          </a:xfrm>
          <a:prstGeom prst="rect">
            <a:avLst/>
          </a:prstGeom>
          <a:solidFill>
            <a:srgbClr val="5C7E5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A55809-6632-2A41-834E-791BDEF1E09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FFC028-2467-A645-B8E5-408FED6D4F5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14A2D9-1089-FE42-A922-4A8ACFFE45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4125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02EC73F-515F-F742-9EF4-6AEA939243D3}"/>
              </a:ext>
            </a:extLst>
          </p:cNvPr>
          <p:cNvSpPr/>
          <p:nvPr/>
        </p:nvSpPr>
        <p:spPr>
          <a:xfrm>
            <a:off x="-207263" y="0"/>
            <a:ext cx="12399263" cy="6858000"/>
          </a:xfrm>
          <a:prstGeom prst="rect">
            <a:avLst/>
          </a:prstGeom>
          <a:solidFill>
            <a:srgbClr val="5C7E5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A55809-6632-2A41-834E-791BDEF1E09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FFC028-2467-A645-B8E5-408FED6D4F5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21E957E-7FDD-3848-B598-F0E85AEA5F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0424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897C559-2DC9-3B46-811F-833BD7AB29A4}"/>
              </a:ext>
            </a:extLst>
          </p:cNvPr>
          <p:cNvSpPr/>
          <p:nvPr/>
        </p:nvSpPr>
        <p:spPr>
          <a:xfrm>
            <a:off x="-207263" y="0"/>
            <a:ext cx="12399263" cy="6858000"/>
          </a:xfrm>
          <a:prstGeom prst="rect">
            <a:avLst/>
          </a:prstGeom>
          <a:solidFill>
            <a:srgbClr val="5C7E5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A55809-6632-2A41-834E-791BDEF1E09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FFC028-2467-A645-B8E5-408FED6D4F5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03F75F6-CBD9-D440-AA7B-7C90D0A36F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8680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CB0CA3F-43C8-D344-AB14-4D9A469E4704}"/>
              </a:ext>
            </a:extLst>
          </p:cNvPr>
          <p:cNvSpPr/>
          <p:nvPr/>
        </p:nvSpPr>
        <p:spPr>
          <a:xfrm>
            <a:off x="-207263" y="0"/>
            <a:ext cx="12399263" cy="6858000"/>
          </a:xfrm>
          <a:prstGeom prst="rect">
            <a:avLst/>
          </a:prstGeom>
          <a:solidFill>
            <a:srgbClr val="5C7E5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A55809-6632-2A41-834E-791BDEF1E09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FFC028-2467-A645-B8E5-408FED6D4F5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8D34F7-A092-7241-B725-52ED27F1C7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3292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B50EEDD-A044-9745-8878-68E382EA8F1F}"/>
              </a:ext>
            </a:extLst>
          </p:cNvPr>
          <p:cNvSpPr/>
          <p:nvPr/>
        </p:nvSpPr>
        <p:spPr>
          <a:xfrm>
            <a:off x="-207263" y="0"/>
            <a:ext cx="12399263" cy="6858000"/>
          </a:xfrm>
          <a:prstGeom prst="rect">
            <a:avLst/>
          </a:prstGeom>
          <a:solidFill>
            <a:srgbClr val="5C7E5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A55809-6632-2A41-834E-791BDEF1E09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FFC028-2467-A645-B8E5-408FED6D4F5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68871F-0ABE-1B49-A2CF-D48B6CD199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4402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39B561B-2811-A74E-A46B-AD0D0A958CA3}"/>
              </a:ext>
            </a:extLst>
          </p:cNvPr>
          <p:cNvSpPr/>
          <p:nvPr/>
        </p:nvSpPr>
        <p:spPr>
          <a:xfrm>
            <a:off x="-207263" y="0"/>
            <a:ext cx="12399263" cy="6858000"/>
          </a:xfrm>
          <a:prstGeom prst="rect">
            <a:avLst/>
          </a:prstGeom>
          <a:solidFill>
            <a:srgbClr val="5C7E5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A55809-6632-2A41-834E-791BDEF1E09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FFC028-2467-A645-B8E5-408FED6D4F5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21F133-F9DF-CF4B-8C23-914B995DC0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8191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F96B8E4-F44D-F242-B27A-704E16EF6F47}"/>
              </a:ext>
            </a:extLst>
          </p:cNvPr>
          <p:cNvSpPr/>
          <p:nvPr/>
        </p:nvSpPr>
        <p:spPr>
          <a:xfrm>
            <a:off x="-207263" y="0"/>
            <a:ext cx="12399263" cy="6858000"/>
          </a:xfrm>
          <a:prstGeom prst="rect">
            <a:avLst/>
          </a:prstGeom>
          <a:solidFill>
            <a:srgbClr val="5C7E5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A55809-6632-2A41-834E-791BDEF1E09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FFC028-2467-A645-B8E5-408FED6D4F5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79BC28-7715-7E4B-972D-5F40DDB86D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7130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</TotalTime>
  <Words>0</Words>
  <Application>Microsoft Macintosh PowerPoint</Application>
  <PresentationFormat>Widescreen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Rosy Keane</dc:creator>
  <cp:lastModifiedBy>Rosy Keane</cp:lastModifiedBy>
  <cp:revision>3</cp:revision>
  <dcterms:created xsi:type="dcterms:W3CDTF">2020-05-06T23:57:34Z</dcterms:created>
  <dcterms:modified xsi:type="dcterms:W3CDTF">2020-05-07T00:11:08Z</dcterms:modified>
</cp:coreProperties>
</file>