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8" r:id="rId5"/>
    <p:sldId id="263" r:id="rId6"/>
    <p:sldId id="272" r:id="rId7"/>
    <p:sldId id="265" r:id="rId8"/>
    <p:sldId id="274" r:id="rId9"/>
    <p:sldId id="267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6A18-2B67-4C46-A214-DBBF6B64E62A}" type="datetimeFigureOut">
              <a:rPr lang="en-NZ" smtClean="0"/>
              <a:t>4/06/2014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CB6-F0FA-44FA-B1B2-D0743106F1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44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6A18-2B67-4C46-A214-DBBF6B64E62A}" type="datetimeFigureOut">
              <a:rPr lang="en-NZ" smtClean="0"/>
              <a:t>4/06/2014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CB6-F0FA-44FA-B1B2-D0743106F1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665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6A18-2B67-4C46-A214-DBBF6B64E62A}" type="datetimeFigureOut">
              <a:rPr lang="en-NZ" smtClean="0"/>
              <a:t>4/06/2014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CB6-F0FA-44FA-B1B2-D0743106F1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49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  <a:lvl2pPr>
              <a:defRPr>
                <a:latin typeface="Arial Black" panose="020B0A04020102020204" pitchFamily="34" charset="0"/>
              </a:defRPr>
            </a:lvl2pPr>
            <a:lvl3pPr>
              <a:defRPr>
                <a:latin typeface="Arial Black" panose="020B0A04020102020204" pitchFamily="34" charset="0"/>
              </a:defRPr>
            </a:lvl3pPr>
            <a:lvl4pPr>
              <a:defRPr>
                <a:latin typeface="Arial Black" panose="020B0A04020102020204" pitchFamily="34" charset="0"/>
              </a:defRPr>
            </a:lvl4pPr>
            <a:lvl5pPr>
              <a:defRPr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6A18-2B67-4C46-A214-DBBF6B64E62A}" type="datetimeFigureOut">
              <a:rPr lang="en-NZ" smtClean="0"/>
              <a:t>4/06/2014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CB6-F0FA-44FA-B1B2-D0743106F1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216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08912" cy="5112568"/>
          </a:xfrm>
        </p:spPr>
        <p:txBody>
          <a:bodyPr anchor="t">
            <a:normAutofit/>
          </a:bodyPr>
          <a:lstStyle>
            <a:lvl1pPr algn="ctr">
              <a:defRPr sz="3200" b="1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6A18-2B67-4C46-A214-DBBF6B64E62A}" type="datetimeFigureOut">
              <a:rPr lang="en-NZ" smtClean="0"/>
              <a:t>4/06/2014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CB6-F0FA-44FA-B1B2-D0743106F15D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The Cost of Living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30920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6A18-2B67-4C46-A214-DBBF6B64E62A}" type="datetimeFigureOut">
              <a:rPr lang="en-NZ" smtClean="0"/>
              <a:t>4/06/2014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CB6-F0FA-44FA-B1B2-D0743106F1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617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6A18-2B67-4C46-A214-DBBF6B64E62A}" type="datetimeFigureOut">
              <a:rPr lang="en-NZ" smtClean="0"/>
              <a:t>4/06/2014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CB6-F0FA-44FA-B1B2-D0743106F1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66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6A18-2B67-4C46-A214-DBBF6B64E62A}" type="datetimeFigureOut">
              <a:rPr lang="en-NZ" smtClean="0"/>
              <a:t>4/06/2014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CB6-F0FA-44FA-B1B2-D0743106F1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768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6A18-2B67-4C46-A214-DBBF6B64E62A}" type="datetimeFigureOut">
              <a:rPr lang="en-NZ" smtClean="0"/>
              <a:t>4/06/2014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CB6-F0FA-44FA-B1B2-D0743106F1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511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6A18-2B67-4C46-A214-DBBF6B64E62A}" type="datetimeFigureOut">
              <a:rPr lang="en-NZ" smtClean="0"/>
              <a:t>4/06/2014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CB6-F0FA-44FA-B1B2-D0743106F1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716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6A18-2B67-4C46-A214-DBBF6B64E62A}" type="datetimeFigureOut">
              <a:rPr lang="en-NZ" smtClean="0"/>
              <a:t>4/06/2014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CB6-F0FA-44FA-B1B2-D0743106F1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125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7D8496"/>
            </a:gs>
            <a:gs pos="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Z:\5. Resources\Goal 4 Leadership\Local Leader Strategy\Background image slide.png"/>
          <p:cNvPicPr>
            <a:picLocks noChangeAspect="1" noChangeArrowheads="1"/>
          </p:cNvPicPr>
          <p:nvPr userDrawn="1"/>
        </p:nvPicPr>
        <p:blipFill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708B6A18-2B67-4C46-A214-DBBF6B64E62A}" type="datetimeFigureOut">
              <a:rPr lang="en-NZ" smtClean="0"/>
              <a:pPr/>
              <a:t>4/06/2014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fld id="{F7ED8CB6-F0FA-44FA-B1B2-D0743106F15D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4155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Z:\5. Resources\Goal 4 Leadership\Local Leader Strategy\Background image slide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667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The Cost of Living</a:t>
            </a:r>
            <a:endParaRPr lang="en-NZ" sz="6000" b="1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9682" y="5592142"/>
            <a:ext cx="57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NZ" sz="3200" dirty="0"/>
              <a:t>Covenant Renewal Day 2014</a:t>
            </a:r>
          </a:p>
        </p:txBody>
      </p:sp>
      <p:grpSp>
        <p:nvGrpSpPr>
          <p:cNvPr id="14" name="Group 10"/>
          <p:cNvGrpSpPr>
            <a:grpSpLocks noChangeAspect="1"/>
          </p:cNvGrpSpPr>
          <p:nvPr/>
        </p:nvGrpSpPr>
        <p:grpSpPr bwMode="auto">
          <a:xfrm>
            <a:off x="467544" y="5013176"/>
            <a:ext cx="1340633" cy="1584176"/>
            <a:chOff x="1426" y="1419"/>
            <a:chExt cx="1677" cy="1983"/>
          </a:xfrm>
        </p:grpSpPr>
        <p:sp>
          <p:nvSpPr>
            <p:cNvPr id="15" name="Freeform 11"/>
            <p:cNvSpPr>
              <a:spLocks noChangeAspect="1"/>
            </p:cNvSpPr>
            <p:nvPr/>
          </p:nvSpPr>
          <p:spPr bwMode="auto">
            <a:xfrm>
              <a:off x="1426" y="1419"/>
              <a:ext cx="1677" cy="1983"/>
            </a:xfrm>
            <a:custGeom>
              <a:avLst/>
              <a:gdLst>
                <a:gd name="T0" fmla="*/ 35 w 8257"/>
                <a:gd name="T1" fmla="*/ 83 h 9712"/>
                <a:gd name="T2" fmla="*/ 26 w 8257"/>
                <a:gd name="T3" fmla="*/ 76 h 9712"/>
                <a:gd name="T4" fmla="*/ 15 w 8257"/>
                <a:gd name="T5" fmla="*/ 72 h 9712"/>
                <a:gd name="T6" fmla="*/ 10 w 8257"/>
                <a:gd name="T7" fmla="*/ 69 h 9712"/>
                <a:gd name="T8" fmla="*/ 6 w 8257"/>
                <a:gd name="T9" fmla="*/ 66 h 9712"/>
                <a:gd name="T10" fmla="*/ 1 w 8257"/>
                <a:gd name="T11" fmla="*/ 45 h 9712"/>
                <a:gd name="T12" fmla="*/ 4 w 8257"/>
                <a:gd name="T13" fmla="*/ 23 h 9712"/>
                <a:gd name="T14" fmla="*/ 2 w 8257"/>
                <a:gd name="T15" fmla="*/ 10 h 9712"/>
                <a:gd name="T16" fmla="*/ 5 w 8257"/>
                <a:gd name="T17" fmla="*/ 5 h 9712"/>
                <a:gd name="T18" fmla="*/ 19 w 8257"/>
                <a:gd name="T19" fmla="*/ 8 h 9712"/>
                <a:gd name="T20" fmla="*/ 34 w 8257"/>
                <a:gd name="T21" fmla="*/ 1 h 9712"/>
                <a:gd name="T22" fmla="*/ 35 w 8257"/>
                <a:gd name="T23" fmla="*/ 0 h 9712"/>
                <a:gd name="T24" fmla="*/ 35 w 8257"/>
                <a:gd name="T25" fmla="*/ 1 h 9712"/>
                <a:gd name="T26" fmla="*/ 50 w 8257"/>
                <a:gd name="T27" fmla="*/ 8 h 9712"/>
                <a:gd name="T28" fmla="*/ 64 w 8257"/>
                <a:gd name="T29" fmla="*/ 5 h 9712"/>
                <a:gd name="T30" fmla="*/ 67 w 8257"/>
                <a:gd name="T31" fmla="*/ 10 h 9712"/>
                <a:gd name="T32" fmla="*/ 65 w 8257"/>
                <a:gd name="T33" fmla="*/ 23 h 9712"/>
                <a:gd name="T34" fmla="*/ 68 w 8257"/>
                <a:gd name="T35" fmla="*/ 45 h 9712"/>
                <a:gd name="T36" fmla="*/ 63 w 8257"/>
                <a:gd name="T37" fmla="*/ 66 h 9712"/>
                <a:gd name="T38" fmla="*/ 59 w 8257"/>
                <a:gd name="T39" fmla="*/ 69 h 9712"/>
                <a:gd name="T40" fmla="*/ 54 w 8257"/>
                <a:gd name="T41" fmla="*/ 72 h 9712"/>
                <a:gd name="T42" fmla="*/ 43 w 8257"/>
                <a:gd name="T43" fmla="*/ 76 h 9712"/>
                <a:gd name="T44" fmla="*/ 35 w 8257"/>
                <a:gd name="T45" fmla="*/ 83 h 9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57" h="9712">
                  <a:moveTo>
                    <a:pt x="4123" y="9712"/>
                  </a:moveTo>
                  <a:cubicBezTo>
                    <a:pt x="3851" y="9347"/>
                    <a:pt x="3543" y="9100"/>
                    <a:pt x="3120" y="8943"/>
                  </a:cubicBezTo>
                  <a:cubicBezTo>
                    <a:pt x="2690" y="8784"/>
                    <a:pt x="2262" y="8648"/>
                    <a:pt x="1835" y="8482"/>
                  </a:cubicBezTo>
                  <a:cubicBezTo>
                    <a:pt x="1624" y="8401"/>
                    <a:pt x="1427" y="8306"/>
                    <a:pt x="1236" y="8166"/>
                  </a:cubicBezTo>
                  <a:cubicBezTo>
                    <a:pt x="1040" y="8024"/>
                    <a:pt x="876" y="7883"/>
                    <a:pt x="723" y="7696"/>
                  </a:cubicBezTo>
                  <a:cubicBezTo>
                    <a:pt x="168" y="7020"/>
                    <a:pt x="0" y="6181"/>
                    <a:pt x="92" y="5333"/>
                  </a:cubicBezTo>
                  <a:cubicBezTo>
                    <a:pt x="189" y="4445"/>
                    <a:pt x="425" y="3611"/>
                    <a:pt x="441" y="2731"/>
                  </a:cubicBezTo>
                  <a:cubicBezTo>
                    <a:pt x="451" y="2189"/>
                    <a:pt x="371" y="1661"/>
                    <a:pt x="215" y="1131"/>
                  </a:cubicBezTo>
                  <a:cubicBezTo>
                    <a:pt x="131" y="847"/>
                    <a:pt x="350" y="537"/>
                    <a:pt x="635" y="593"/>
                  </a:cubicBezTo>
                  <a:cubicBezTo>
                    <a:pt x="1212" y="704"/>
                    <a:pt x="1723" y="964"/>
                    <a:pt x="2302" y="949"/>
                  </a:cubicBezTo>
                  <a:cubicBezTo>
                    <a:pt x="2984" y="931"/>
                    <a:pt x="3613" y="593"/>
                    <a:pt x="4070" y="73"/>
                  </a:cubicBezTo>
                  <a:cubicBezTo>
                    <a:pt x="4086" y="54"/>
                    <a:pt x="4109" y="27"/>
                    <a:pt x="4129" y="0"/>
                  </a:cubicBezTo>
                  <a:cubicBezTo>
                    <a:pt x="4148" y="27"/>
                    <a:pt x="4171" y="54"/>
                    <a:pt x="4187" y="73"/>
                  </a:cubicBezTo>
                  <a:cubicBezTo>
                    <a:pt x="4644" y="593"/>
                    <a:pt x="5273" y="931"/>
                    <a:pt x="5955" y="949"/>
                  </a:cubicBezTo>
                  <a:cubicBezTo>
                    <a:pt x="6534" y="964"/>
                    <a:pt x="7045" y="704"/>
                    <a:pt x="7622" y="593"/>
                  </a:cubicBezTo>
                  <a:cubicBezTo>
                    <a:pt x="7907" y="537"/>
                    <a:pt x="8126" y="847"/>
                    <a:pt x="8042" y="1131"/>
                  </a:cubicBezTo>
                  <a:cubicBezTo>
                    <a:pt x="7886" y="1661"/>
                    <a:pt x="7806" y="2189"/>
                    <a:pt x="7816" y="2731"/>
                  </a:cubicBezTo>
                  <a:cubicBezTo>
                    <a:pt x="7832" y="3611"/>
                    <a:pt x="8068" y="4445"/>
                    <a:pt x="8165" y="5333"/>
                  </a:cubicBezTo>
                  <a:cubicBezTo>
                    <a:pt x="8257" y="6181"/>
                    <a:pt x="8089" y="7020"/>
                    <a:pt x="7534" y="7696"/>
                  </a:cubicBezTo>
                  <a:cubicBezTo>
                    <a:pt x="7381" y="7883"/>
                    <a:pt x="7217" y="8024"/>
                    <a:pt x="7021" y="8166"/>
                  </a:cubicBezTo>
                  <a:cubicBezTo>
                    <a:pt x="6830" y="8306"/>
                    <a:pt x="6633" y="8401"/>
                    <a:pt x="6422" y="8482"/>
                  </a:cubicBezTo>
                  <a:cubicBezTo>
                    <a:pt x="5995" y="8648"/>
                    <a:pt x="5567" y="8784"/>
                    <a:pt x="5137" y="8943"/>
                  </a:cubicBezTo>
                  <a:cubicBezTo>
                    <a:pt x="4714" y="9100"/>
                    <a:pt x="4396" y="9347"/>
                    <a:pt x="4123" y="9712"/>
                  </a:cubicBezTo>
                  <a:close/>
                </a:path>
              </a:pathLst>
            </a:custGeom>
            <a:solidFill>
              <a:srgbClr val="E00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12"/>
            <p:cNvSpPr>
              <a:spLocks noChangeAspect="1" noEditPoints="1"/>
            </p:cNvSpPr>
            <p:nvPr/>
          </p:nvSpPr>
          <p:spPr bwMode="auto">
            <a:xfrm>
              <a:off x="1496" y="1504"/>
              <a:ext cx="1537" cy="1820"/>
            </a:xfrm>
            <a:custGeom>
              <a:avLst/>
              <a:gdLst>
                <a:gd name="T0" fmla="*/ 47 w 7567"/>
                <a:gd name="T1" fmla="*/ 7 h 8913"/>
                <a:gd name="T2" fmla="*/ 17 w 7567"/>
                <a:gd name="T3" fmla="*/ 7 h 8913"/>
                <a:gd name="T4" fmla="*/ 3 w 7567"/>
                <a:gd name="T5" fmla="*/ 21 h 8913"/>
                <a:gd name="T6" fmla="*/ 36 w 7567"/>
                <a:gd name="T7" fmla="*/ 72 h 8913"/>
                <a:gd name="T8" fmla="*/ 43 w 7567"/>
                <a:gd name="T9" fmla="*/ 68 h 8913"/>
                <a:gd name="T10" fmla="*/ 4 w 7567"/>
                <a:gd name="T11" fmla="*/ 20 h 8913"/>
                <a:gd name="T12" fmla="*/ 17 w 7567"/>
                <a:gd name="T13" fmla="*/ 8 h 8913"/>
                <a:gd name="T14" fmla="*/ 61 w 7567"/>
                <a:gd name="T15" fmla="*/ 6 h 8913"/>
                <a:gd name="T16" fmla="*/ 16 w 7567"/>
                <a:gd name="T17" fmla="*/ 36 h 8913"/>
                <a:gd name="T18" fmla="*/ 14 w 7567"/>
                <a:gd name="T19" fmla="*/ 48 h 8913"/>
                <a:gd name="T20" fmla="*/ 19 w 7567"/>
                <a:gd name="T21" fmla="*/ 48 h 8913"/>
                <a:gd name="T22" fmla="*/ 16 w 7567"/>
                <a:gd name="T23" fmla="*/ 41 h 8913"/>
                <a:gd name="T24" fmla="*/ 23 w 7567"/>
                <a:gd name="T25" fmla="*/ 32 h 8913"/>
                <a:gd name="T26" fmla="*/ 31 w 7567"/>
                <a:gd name="T27" fmla="*/ 28 h 8913"/>
                <a:gd name="T28" fmla="*/ 29 w 7567"/>
                <a:gd name="T29" fmla="*/ 19 h 8913"/>
                <a:gd name="T30" fmla="*/ 31 w 7567"/>
                <a:gd name="T31" fmla="*/ 19 h 8913"/>
                <a:gd name="T32" fmla="*/ 33 w 7567"/>
                <a:gd name="T33" fmla="*/ 13 h 8913"/>
                <a:gd name="T34" fmla="*/ 34 w 7567"/>
                <a:gd name="T35" fmla="*/ 10 h 8913"/>
                <a:gd name="T36" fmla="*/ 7 w 7567"/>
                <a:gd name="T37" fmla="*/ 39 h 8913"/>
                <a:gd name="T38" fmla="*/ 6 w 7567"/>
                <a:gd name="T39" fmla="*/ 51 h 8913"/>
                <a:gd name="T40" fmla="*/ 8 w 7567"/>
                <a:gd name="T41" fmla="*/ 46 h 8913"/>
                <a:gd name="T42" fmla="*/ 9 w 7567"/>
                <a:gd name="T43" fmla="*/ 43 h 8913"/>
                <a:gd name="T44" fmla="*/ 11 w 7567"/>
                <a:gd name="T45" fmla="*/ 39 h 8913"/>
                <a:gd name="T46" fmla="*/ 22 w 7567"/>
                <a:gd name="T47" fmla="*/ 20 h 8913"/>
                <a:gd name="T48" fmla="*/ 27 w 7567"/>
                <a:gd name="T49" fmla="*/ 13 h 8913"/>
                <a:gd name="T50" fmla="*/ 23 w 7567"/>
                <a:gd name="T51" fmla="*/ 14 h 8913"/>
                <a:gd name="T52" fmla="*/ 45 w 7567"/>
                <a:gd name="T53" fmla="*/ 34 h 8913"/>
                <a:gd name="T54" fmla="*/ 36 w 7567"/>
                <a:gd name="T55" fmla="*/ 28 h 8913"/>
                <a:gd name="T56" fmla="*/ 37 w 7567"/>
                <a:gd name="T57" fmla="*/ 38 h 8913"/>
                <a:gd name="T58" fmla="*/ 41 w 7567"/>
                <a:gd name="T59" fmla="*/ 26 h 8913"/>
                <a:gd name="T60" fmla="*/ 15 w 7567"/>
                <a:gd name="T61" fmla="*/ 17 h 8913"/>
                <a:gd name="T62" fmla="*/ 17 w 7567"/>
                <a:gd name="T63" fmla="*/ 27 h 8913"/>
                <a:gd name="T64" fmla="*/ 13 w 7567"/>
                <a:gd name="T65" fmla="*/ 18 h 8913"/>
                <a:gd name="T66" fmla="*/ 45 w 7567"/>
                <a:gd name="T67" fmla="*/ 26 h 8913"/>
                <a:gd name="T68" fmla="*/ 50 w 7567"/>
                <a:gd name="T69" fmla="*/ 25 h 8913"/>
                <a:gd name="T70" fmla="*/ 55 w 7567"/>
                <a:gd name="T71" fmla="*/ 36 h 8913"/>
                <a:gd name="T72" fmla="*/ 48 w 7567"/>
                <a:gd name="T73" fmla="*/ 39 h 8913"/>
                <a:gd name="T74" fmla="*/ 53 w 7567"/>
                <a:gd name="T75" fmla="*/ 46 h 8913"/>
                <a:gd name="T76" fmla="*/ 58 w 7567"/>
                <a:gd name="T77" fmla="*/ 13 h 8913"/>
                <a:gd name="T78" fmla="*/ 56 w 7567"/>
                <a:gd name="T79" fmla="*/ 21 h 8913"/>
                <a:gd name="T80" fmla="*/ 53 w 7567"/>
                <a:gd name="T81" fmla="*/ 28 h 8913"/>
                <a:gd name="T82" fmla="*/ 58 w 7567"/>
                <a:gd name="T83" fmla="*/ 27 h 8913"/>
                <a:gd name="T84" fmla="*/ 41 w 7567"/>
                <a:gd name="T85" fmla="*/ 43 h 8913"/>
                <a:gd name="T86" fmla="*/ 41 w 7567"/>
                <a:gd name="T87" fmla="*/ 55 h 8913"/>
                <a:gd name="T88" fmla="*/ 45 w 7567"/>
                <a:gd name="T89" fmla="*/ 45 h 8913"/>
                <a:gd name="T90" fmla="*/ 48 w 7567"/>
                <a:gd name="T91" fmla="*/ 39 h 8913"/>
                <a:gd name="T92" fmla="*/ 23 w 7567"/>
                <a:gd name="T93" fmla="*/ 66 h 8913"/>
                <a:gd name="T94" fmla="*/ 29 w 7567"/>
                <a:gd name="T95" fmla="*/ 61 h 8913"/>
                <a:gd name="T96" fmla="*/ 26 w 7567"/>
                <a:gd name="T97" fmla="*/ 59 h 8913"/>
                <a:gd name="T98" fmla="*/ 24 w 7567"/>
                <a:gd name="T99" fmla="*/ 43 h 8913"/>
                <a:gd name="T100" fmla="*/ 22 w 7567"/>
                <a:gd name="T101" fmla="*/ 33 h 8913"/>
                <a:gd name="T102" fmla="*/ 32 w 7567"/>
                <a:gd name="T103" fmla="*/ 41 h 8913"/>
                <a:gd name="T104" fmla="*/ 34 w 7567"/>
                <a:gd name="T105" fmla="*/ 40 h 8913"/>
                <a:gd name="T106" fmla="*/ 30 w 7567"/>
                <a:gd name="T107" fmla="*/ 40 h 8913"/>
                <a:gd name="T108" fmla="*/ 33 w 7567"/>
                <a:gd name="T109" fmla="*/ 31 h 8913"/>
                <a:gd name="T110" fmla="*/ 40 w 7567"/>
                <a:gd name="T111" fmla="*/ 60 h 8913"/>
                <a:gd name="T112" fmla="*/ 32 w 7567"/>
                <a:gd name="T113" fmla="*/ 48 h 8913"/>
                <a:gd name="T114" fmla="*/ 35 w 7567"/>
                <a:gd name="T115" fmla="*/ 56 h 8913"/>
                <a:gd name="T116" fmla="*/ 34 w 7567"/>
                <a:gd name="T117" fmla="*/ 53 h 89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567" h="8913">
                  <a:moveTo>
                    <a:pt x="7187" y="2416"/>
                  </a:moveTo>
                  <a:cubicBezTo>
                    <a:pt x="7187" y="2401"/>
                    <a:pt x="7187" y="2386"/>
                    <a:pt x="7187" y="2370"/>
                  </a:cubicBezTo>
                  <a:cubicBezTo>
                    <a:pt x="7187" y="2139"/>
                    <a:pt x="7226" y="1781"/>
                    <a:pt x="7272" y="1462"/>
                  </a:cubicBezTo>
                  <a:cubicBezTo>
                    <a:pt x="7317" y="1144"/>
                    <a:pt x="7370" y="859"/>
                    <a:pt x="7393" y="782"/>
                  </a:cubicBezTo>
                  <a:cubicBezTo>
                    <a:pt x="7408" y="731"/>
                    <a:pt x="7416" y="688"/>
                    <a:pt x="7416" y="650"/>
                  </a:cubicBezTo>
                  <a:cubicBezTo>
                    <a:pt x="7417" y="601"/>
                    <a:pt x="7399" y="555"/>
                    <a:pt x="7364" y="526"/>
                  </a:cubicBezTo>
                  <a:cubicBezTo>
                    <a:pt x="7329" y="498"/>
                    <a:pt x="7287" y="488"/>
                    <a:pt x="7241" y="482"/>
                  </a:cubicBezTo>
                  <a:cubicBezTo>
                    <a:pt x="7236" y="481"/>
                    <a:pt x="7230" y="481"/>
                    <a:pt x="7225" y="481"/>
                  </a:cubicBezTo>
                  <a:cubicBezTo>
                    <a:pt x="7177" y="482"/>
                    <a:pt x="7119" y="500"/>
                    <a:pt x="7032" y="525"/>
                  </a:cubicBezTo>
                  <a:cubicBezTo>
                    <a:pt x="6776" y="602"/>
                    <a:pt x="6294" y="758"/>
                    <a:pt x="5570" y="790"/>
                  </a:cubicBezTo>
                  <a:cubicBezTo>
                    <a:pt x="5544" y="791"/>
                    <a:pt x="5519" y="792"/>
                    <a:pt x="5493" y="792"/>
                  </a:cubicBezTo>
                  <a:cubicBezTo>
                    <a:pt x="5026" y="792"/>
                    <a:pt x="4607" y="604"/>
                    <a:pt x="4304" y="414"/>
                  </a:cubicBezTo>
                  <a:cubicBezTo>
                    <a:pt x="4153" y="319"/>
                    <a:pt x="4031" y="224"/>
                    <a:pt x="3948" y="153"/>
                  </a:cubicBezTo>
                  <a:cubicBezTo>
                    <a:pt x="3906" y="117"/>
                    <a:pt x="3873" y="88"/>
                    <a:pt x="3852" y="67"/>
                  </a:cubicBezTo>
                  <a:cubicBezTo>
                    <a:pt x="3830" y="47"/>
                    <a:pt x="3819" y="36"/>
                    <a:pt x="3819" y="36"/>
                  </a:cubicBezTo>
                  <a:cubicBezTo>
                    <a:pt x="3784" y="0"/>
                    <a:pt x="3784" y="0"/>
                    <a:pt x="3784" y="0"/>
                  </a:cubicBezTo>
                  <a:cubicBezTo>
                    <a:pt x="3749" y="36"/>
                    <a:pt x="3749" y="36"/>
                    <a:pt x="3749" y="36"/>
                  </a:cubicBezTo>
                  <a:cubicBezTo>
                    <a:pt x="3749" y="36"/>
                    <a:pt x="3738" y="47"/>
                    <a:pt x="3716" y="67"/>
                  </a:cubicBezTo>
                  <a:cubicBezTo>
                    <a:pt x="3564" y="212"/>
                    <a:pt x="2891" y="793"/>
                    <a:pt x="2074" y="792"/>
                  </a:cubicBezTo>
                  <a:cubicBezTo>
                    <a:pt x="2048" y="792"/>
                    <a:pt x="2023" y="791"/>
                    <a:pt x="1997" y="790"/>
                  </a:cubicBezTo>
                  <a:cubicBezTo>
                    <a:pt x="1514" y="768"/>
                    <a:pt x="1139" y="692"/>
                    <a:pt x="867" y="621"/>
                  </a:cubicBezTo>
                  <a:cubicBezTo>
                    <a:pt x="731" y="585"/>
                    <a:pt x="620" y="551"/>
                    <a:pt x="535" y="525"/>
                  </a:cubicBezTo>
                  <a:cubicBezTo>
                    <a:pt x="448" y="500"/>
                    <a:pt x="390" y="482"/>
                    <a:pt x="342" y="481"/>
                  </a:cubicBezTo>
                  <a:cubicBezTo>
                    <a:pt x="337" y="481"/>
                    <a:pt x="331" y="481"/>
                    <a:pt x="326" y="482"/>
                  </a:cubicBezTo>
                  <a:cubicBezTo>
                    <a:pt x="280" y="488"/>
                    <a:pt x="238" y="498"/>
                    <a:pt x="203" y="526"/>
                  </a:cubicBezTo>
                  <a:cubicBezTo>
                    <a:pt x="168" y="555"/>
                    <a:pt x="150" y="601"/>
                    <a:pt x="151" y="650"/>
                  </a:cubicBezTo>
                  <a:cubicBezTo>
                    <a:pt x="151" y="689"/>
                    <a:pt x="159" y="731"/>
                    <a:pt x="174" y="782"/>
                  </a:cubicBezTo>
                  <a:cubicBezTo>
                    <a:pt x="197" y="859"/>
                    <a:pt x="250" y="1144"/>
                    <a:pt x="295" y="1462"/>
                  </a:cubicBezTo>
                  <a:cubicBezTo>
                    <a:pt x="341" y="1782"/>
                    <a:pt x="380" y="2139"/>
                    <a:pt x="380" y="2370"/>
                  </a:cubicBezTo>
                  <a:cubicBezTo>
                    <a:pt x="380" y="2386"/>
                    <a:pt x="380" y="2401"/>
                    <a:pt x="380" y="2416"/>
                  </a:cubicBezTo>
                  <a:cubicBezTo>
                    <a:pt x="358" y="3299"/>
                    <a:pt x="1" y="4567"/>
                    <a:pt x="0" y="5367"/>
                  </a:cubicBezTo>
                  <a:cubicBezTo>
                    <a:pt x="0" y="5377"/>
                    <a:pt x="0" y="5386"/>
                    <a:pt x="0" y="5396"/>
                  </a:cubicBezTo>
                  <a:cubicBezTo>
                    <a:pt x="2" y="5547"/>
                    <a:pt x="29" y="5880"/>
                    <a:pt x="139" y="6246"/>
                  </a:cubicBezTo>
                  <a:cubicBezTo>
                    <a:pt x="249" y="6612"/>
                    <a:pt x="443" y="7012"/>
                    <a:pt x="782" y="7291"/>
                  </a:cubicBezTo>
                  <a:cubicBezTo>
                    <a:pt x="1449" y="7838"/>
                    <a:pt x="2004" y="7961"/>
                    <a:pt x="2343" y="8080"/>
                  </a:cubicBezTo>
                  <a:cubicBezTo>
                    <a:pt x="2687" y="8200"/>
                    <a:pt x="3066" y="8320"/>
                    <a:pt x="3247" y="8427"/>
                  </a:cubicBezTo>
                  <a:cubicBezTo>
                    <a:pt x="3430" y="8535"/>
                    <a:pt x="3610" y="8710"/>
                    <a:pt x="3741" y="8868"/>
                  </a:cubicBezTo>
                  <a:cubicBezTo>
                    <a:pt x="3778" y="8913"/>
                    <a:pt x="3778" y="8913"/>
                    <a:pt x="3778" y="8913"/>
                  </a:cubicBezTo>
                  <a:cubicBezTo>
                    <a:pt x="3816" y="8868"/>
                    <a:pt x="3816" y="8868"/>
                    <a:pt x="3816" y="8868"/>
                  </a:cubicBezTo>
                  <a:cubicBezTo>
                    <a:pt x="3946" y="8711"/>
                    <a:pt x="4136" y="8536"/>
                    <a:pt x="4320" y="8427"/>
                  </a:cubicBezTo>
                  <a:cubicBezTo>
                    <a:pt x="4501" y="8320"/>
                    <a:pt x="4880" y="8200"/>
                    <a:pt x="5224" y="8080"/>
                  </a:cubicBezTo>
                  <a:cubicBezTo>
                    <a:pt x="5564" y="7961"/>
                    <a:pt x="6107" y="7819"/>
                    <a:pt x="6784" y="7291"/>
                  </a:cubicBezTo>
                  <a:cubicBezTo>
                    <a:pt x="7131" y="7021"/>
                    <a:pt x="7324" y="6620"/>
                    <a:pt x="7433" y="6252"/>
                  </a:cubicBezTo>
                  <a:cubicBezTo>
                    <a:pt x="7542" y="5884"/>
                    <a:pt x="7565" y="5547"/>
                    <a:pt x="7567" y="5396"/>
                  </a:cubicBezTo>
                  <a:cubicBezTo>
                    <a:pt x="7567" y="5386"/>
                    <a:pt x="7567" y="5377"/>
                    <a:pt x="7567" y="5367"/>
                  </a:cubicBezTo>
                  <a:cubicBezTo>
                    <a:pt x="7566" y="4567"/>
                    <a:pt x="7209" y="3299"/>
                    <a:pt x="7187" y="2416"/>
                  </a:cubicBezTo>
                  <a:close/>
                  <a:moveTo>
                    <a:pt x="7469" y="5395"/>
                  </a:moveTo>
                  <a:cubicBezTo>
                    <a:pt x="7468" y="5538"/>
                    <a:pt x="7444" y="5868"/>
                    <a:pt x="7339" y="6225"/>
                  </a:cubicBezTo>
                  <a:cubicBezTo>
                    <a:pt x="7234" y="6581"/>
                    <a:pt x="7047" y="6963"/>
                    <a:pt x="6724" y="7214"/>
                  </a:cubicBezTo>
                  <a:cubicBezTo>
                    <a:pt x="6059" y="7731"/>
                    <a:pt x="5538" y="7866"/>
                    <a:pt x="5192" y="7988"/>
                  </a:cubicBezTo>
                  <a:cubicBezTo>
                    <a:pt x="4849" y="8108"/>
                    <a:pt x="4471" y="8226"/>
                    <a:pt x="4270" y="8343"/>
                  </a:cubicBezTo>
                  <a:cubicBezTo>
                    <a:pt x="4090" y="8450"/>
                    <a:pt x="3912" y="8609"/>
                    <a:pt x="3778" y="8761"/>
                  </a:cubicBezTo>
                  <a:cubicBezTo>
                    <a:pt x="3647" y="8610"/>
                    <a:pt x="3477" y="8450"/>
                    <a:pt x="3297" y="8343"/>
                  </a:cubicBezTo>
                  <a:cubicBezTo>
                    <a:pt x="3096" y="8226"/>
                    <a:pt x="2718" y="8108"/>
                    <a:pt x="2375" y="7988"/>
                  </a:cubicBezTo>
                  <a:cubicBezTo>
                    <a:pt x="2027" y="7866"/>
                    <a:pt x="1497" y="7750"/>
                    <a:pt x="844" y="7215"/>
                  </a:cubicBezTo>
                  <a:cubicBezTo>
                    <a:pt x="527" y="6955"/>
                    <a:pt x="339" y="6573"/>
                    <a:pt x="233" y="6218"/>
                  </a:cubicBezTo>
                  <a:cubicBezTo>
                    <a:pt x="126" y="5864"/>
                    <a:pt x="99" y="5537"/>
                    <a:pt x="98" y="5395"/>
                  </a:cubicBezTo>
                  <a:cubicBezTo>
                    <a:pt x="98" y="5386"/>
                    <a:pt x="98" y="5376"/>
                    <a:pt x="98" y="5367"/>
                  </a:cubicBezTo>
                  <a:cubicBezTo>
                    <a:pt x="97" y="4591"/>
                    <a:pt x="453" y="3321"/>
                    <a:pt x="477" y="2418"/>
                  </a:cubicBezTo>
                  <a:cubicBezTo>
                    <a:pt x="478" y="2403"/>
                    <a:pt x="478" y="2387"/>
                    <a:pt x="478" y="2370"/>
                  </a:cubicBezTo>
                  <a:cubicBezTo>
                    <a:pt x="478" y="2129"/>
                    <a:pt x="438" y="1770"/>
                    <a:pt x="392" y="1449"/>
                  </a:cubicBezTo>
                  <a:cubicBezTo>
                    <a:pt x="346" y="1126"/>
                    <a:pt x="295" y="845"/>
                    <a:pt x="268" y="754"/>
                  </a:cubicBezTo>
                  <a:cubicBezTo>
                    <a:pt x="254" y="709"/>
                    <a:pt x="249" y="674"/>
                    <a:pt x="249" y="650"/>
                  </a:cubicBezTo>
                  <a:cubicBezTo>
                    <a:pt x="250" y="619"/>
                    <a:pt x="256" y="610"/>
                    <a:pt x="265" y="602"/>
                  </a:cubicBezTo>
                  <a:cubicBezTo>
                    <a:pt x="276" y="593"/>
                    <a:pt x="300" y="583"/>
                    <a:pt x="338" y="579"/>
                  </a:cubicBezTo>
                  <a:cubicBezTo>
                    <a:pt x="339" y="579"/>
                    <a:pt x="340" y="579"/>
                    <a:pt x="342" y="579"/>
                  </a:cubicBezTo>
                  <a:cubicBezTo>
                    <a:pt x="343" y="578"/>
                    <a:pt x="343" y="578"/>
                    <a:pt x="344" y="578"/>
                  </a:cubicBezTo>
                  <a:cubicBezTo>
                    <a:pt x="365" y="578"/>
                    <a:pt x="425" y="594"/>
                    <a:pt x="507" y="619"/>
                  </a:cubicBezTo>
                  <a:cubicBezTo>
                    <a:pt x="762" y="695"/>
                    <a:pt x="1257" y="855"/>
                    <a:pt x="1993" y="888"/>
                  </a:cubicBezTo>
                  <a:cubicBezTo>
                    <a:pt x="2020" y="889"/>
                    <a:pt x="2047" y="889"/>
                    <a:pt x="2074" y="889"/>
                  </a:cubicBezTo>
                  <a:cubicBezTo>
                    <a:pt x="2939" y="887"/>
                    <a:pt x="3625" y="288"/>
                    <a:pt x="3784" y="138"/>
                  </a:cubicBezTo>
                  <a:cubicBezTo>
                    <a:pt x="3943" y="288"/>
                    <a:pt x="4628" y="887"/>
                    <a:pt x="5493" y="889"/>
                  </a:cubicBezTo>
                  <a:cubicBezTo>
                    <a:pt x="5520" y="889"/>
                    <a:pt x="5547" y="889"/>
                    <a:pt x="5574" y="888"/>
                  </a:cubicBezTo>
                  <a:cubicBezTo>
                    <a:pt x="6065" y="866"/>
                    <a:pt x="6448" y="788"/>
                    <a:pt x="6725" y="715"/>
                  </a:cubicBezTo>
                  <a:cubicBezTo>
                    <a:pt x="6863" y="679"/>
                    <a:pt x="6975" y="644"/>
                    <a:pt x="7060" y="619"/>
                  </a:cubicBezTo>
                  <a:cubicBezTo>
                    <a:pt x="7144" y="593"/>
                    <a:pt x="7205" y="578"/>
                    <a:pt x="7225" y="579"/>
                  </a:cubicBezTo>
                  <a:cubicBezTo>
                    <a:pt x="7227" y="579"/>
                    <a:pt x="7228" y="579"/>
                    <a:pt x="7228" y="579"/>
                  </a:cubicBezTo>
                  <a:cubicBezTo>
                    <a:pt x="7267" y="583"/>
                    <a:pt x="7291" y="593"/>
                    <a:pt x="7302" y="602"/>
                  </a:cubicBezTo>
                  <a:cubicBezTo>
                    <a:pt x="7311" y="610"/>
                    <a:pt x="7317" y="619"/>
                    <a:pt x="7318" y="650"/>
                  </a:cubicBezTo>
                  <a:cubicBezTo>
                    <a:pt x="7318" y="674"/>
                    <a:pt x="7312" y="709"/>
                    <a:pt x="7299" y="754"/>
                  </a:cubicBezTo>
                  <a:cubicBezTo>
                    <a:pt x="7272" y="845"/>
                    <a:pt x="7221" y="1126"/>
                    <a:pt x="7175" y="1449"/>
                  </a:cubicBezTo>
                  <a:cubicBezTo>
                    <a:pt x="7129" y="1770"/>
                    <a:pt x="7089" y="2129"/>
                    <a:pt x="7089" y="2370"/>
                  </a:cubicBezTo>
                  <a:cubicBezTo>
                    <a:pt x="7089" y="2387"/>
                    <a:pt x="7089" y="2403"/>
                    <a:pt x="7090" y="2418"/>
                  </a:cubicBezTo>
                  <a:cubicBezTo>
                    <a:pt x="7114" y="3321"/>
                    <a:pt x="7470" y="4591"/>
                    <a:pt x="7469" y="5367"/>
                  </a:cubicBezTo>
                  <a:cubicBezTo>
                    <a:pt x="7469" y="5376"/>
                    <a:pt x="7469" y="5386"/>
                    <a:pt x="7469" y="5395"/>
                  </a:cubicBezTo>
                  <a:close/>
                  <a:moveTo>
                    <a:pt x="2282" y="5670"/>
                  </a:moveTo>
                  <a:cubicBezTo>
                    <a:pt x="2274" y="5670"/>
                    <a:pt x="2248" y="5667"/>
                    <a:pt x="2229" y="5619"/>
                  </a:cubicBezTo>
                  <a:cubicBezTo>
                    <a:pt x="2205" y="5561"/>
                    <a:pt x="1959" y="4587"/>
                    <a:pt x="1941" y="4511"/>
                  </a:cubicBezTo>
                  <a:cubicBezTo>
                    <a:pt x="1924" y="4435"/>
                    <a:pt x="1918" y="4365"/>
                    <a:pt x="1918" y="4324"/>
                  </a:cubicBezTo>
                  <a:cubicBezTo>
                    <a:pt x="1918" y="4243"/>
                    <a:pt x="1918" y="4243"/>
                    <a:pt x="1918" y="4243"/>
                  </a:cubicBezTo>
                  <a:cubicBezTo>
                    <a:pt x="1914" y="4245"/>
                    <a:pt x="1914" y="4245"/>
                    <a:pt x="1914" y="4245"/>
                  </a:cubicBezTo>
                  <a:cubicBezTo>
                    <a:pt x="1914" y="4245"/>
                    <a:pt x="1831" y="4281"/>
                    <a:pt x="1795" y="4381"/>
                  </a:cubicBezTo>
                  <a:cubicBezTo>
                    <a:pt x="1760" y="4482"/>
                    <a:pt x="1496" y="5807"/>
                    <a:pt x="1484" y="5872"/>
                  </a:cubicBezTo>
                  <a:cubicBezTo>
                    <a:pt x="1472" y="5936"/>
                    <a:pt x="1449" y="6000"/>
                    <a:pt x="1373" y="6194"/>
                  </a:cubicBezTo>
                  <a:cubicBezTo>
                    <a:pt x="1370" y="6201"/>
                    <a:pt x="1370" y="6201"/>
                    <a:pt x="1370" y="6201"/>
                  </a:cubicBezTo>
                  <a:cubicBezTo>
                    <a:pt x="1687" y="6018"/>
                    <a:pt x="1687" y="6018"/>
                    <a:pt x="1687" y="6018"/>
                  </a:cubicBezTo>
                  <a:cubicBezTo>
                    <a:pt x="1681" y="6016"/>
                    <a:pt x="1681" y="6016"/>
                    <a:pt x="1681" y="6016"/>
                  </a:cubicBezTo>
                  <a:cubicBezTo>
                    <a:pt x="1681" y="6016"/>
                    <a:pt x="1612" y="5988"/>
                    <a:pt x="1613" y="5953"/>
                  </a:cubicBezTo>
                  <a:cubicBezTo>
                    <a:pt x="1613" y="5951"/>
                    <a:pt x="1613" y="5950"/>
                    <a:pt x="1613" y="5949"/>
                  </a:cubicBezTo>
                  <a:cubicBezTo>
                    <a:pt x="1619" y="5908"/>
                    <a:pt x="1654" y="5649"/>
                    <a:pt x="1671" y="5609"/>
                  </a:cubicBezTo>
                  <a:cubicBezTo>
                    <a:pt x="1689" y="5567"/>
                    <a:pt x="1678" y="5557"/>
                    <a:pt x="1699" y="5546"/>
                  </a:cubicBezTo>
                  <a:cubicBezTo>
                    <a:pt x="1723" y="5535"/>
                    <a:pt x="1928" y="5429"/>
                    <a:pt x="1952" y="5417"/>
                  </a:cubicBezTo>
                  <a:cubicBezTo>
                    <a:pt x="1960" y="5413"/>
                    <a:pt x="1967" y="5410"/>
                    <a:pt x="1972" y="5411"/>
                  </a:cubicBezTo>
                  <a:cubicBezTo>
                    <a:pt x="1979" y="5410"/>
                    <a:pt x="1984" y="5416"/>
                    <a:pt x="1988" y="5439"/>
                  </a:cubicBezTo>
                  <a:cubicBezTo>
                    <a:pt x="1994" y="5474"/>
                    <a:pt x="2029" y="5638"/>
                    <a:pt x="2029" y="5673"/>
                  </a:cubicBezTo>
                  <a:cubicBezTo>
                    <a:pt x="2030" y="5707"/>
                    <a:pt x="2006" y="5831"/>
                    <a:pt x="1983" y="5859"/>
                  </a:cubicBezTo>
                  <a:cubicBezTo>
                    <a:pt x="1987" y="5863"/>
                    <a:pt x="1987" y="5863"/>
                    <a:pt x="1987" y="5863"/>
                  </a:cubicBezTo>
                  <a:cubicBezTo>
                    <a:pt x="2286" y="5675"/>
                    <a:pt x="2286" y="5675"/>
                    <a:pt x="2286" y="5675"/>
                  </a:cubicBezTo>
                  <a:cubicBezTo>
                    <a:pt x="2284" y="5670"/>
                    <a:pt x="2284" y="5670"/>
                    <a:pt x="2284" y="5670"/>
                  </a:cubicBezTo>
                  <a:cubicBezTo>
                    <a:pt x="2284" y="5670"/>
                    <a:pt x="2283" y="5670"/>
                    <a:pt x="2282" y="5670"/>
                  </a:cubicBezTo>
                  <a:close/>
                  <a:moveTo>
                    <a:pt x="1931" y="5307"/>
                  </a:moveTo>
                  <a:cubicBezTo>
                    <a:pt x="1914" y="5324"/>
                    <a:pt x="1761" y="5395"/>
                    <a:pt x="1738" y="5406"/>
                  </a:cubicBezTo>
                  <a:cubicBezTo>
                    <a:pt x="1738" y="5406"/>
                    <a:pt x="1738" y="5406"/>
                    <a:pt x="1738" y="5406"/>
                  </a:cubicBezTo>
                  <a:cubicBezTo>
                    <a:pt x="1734" y="5408"/>
                    <a:pt x="1729" y="5409"/>
                    <a:pt x="1726" y="5409"/>
                  </a:cubicBezTo>
                  <a:cubicBezTo>
                    <a:pt x="1715" y="5409"/>
                    <a:pt x="1707" y="5401"/>
                    <a:pt x="1707" y="5380"/>
                  </a:cubicBezTo>
                  <a:cubicBezTo>
                    <a:pt x="1707" y="5371"/>
                    <a:pt x="1708" y="5359"/>
                    <a:pt x="1713" y="5345"/>
                  </a:cubicBezTo>
                  <a:cubicBezTo>
                    <a:pt x="1713" y="5345"/>
                    <a:pt x="1801" y="4923"/>
                    <a:pt x="1806" y="4887"/>
                  </a:cubicBezTo>
                  <a:cubicBezTo>
                    <a:pt x="1809" y="4865"/>
                    <a:pt x="1823" y="4823"/>
                    <a:pt x="1834" y="4823"/>
                  </a:cubicBezTo>
                  <a:cubicBezTo>
                    <a:pt x="1834" y="4823"/>
                    <a:pt x="1835" y="4823"/>
                    <a:pt x="1835" y="4823"/>
                  </a:cubicBezTo>
                  <a:cubicBezTo>
                    <a:pt x="1840" y="4822"/>
                    <a:pt x="1850" y="4832"/>
                    <a:pt x="1859" y="4864"/>
                  </a:cubicBezTo>
                  <a:cubicBezTo>
                    <a:pt x="1889" y="4958"/>
                    <a:pt x="1953" y="5211"/>
                    <a:pt x="1953" y="5245"/>
                  </a:cubicBezTo>
                  <a:cubicBezTo>
                    <a:pt x="1953" y="5280"/>
                    <a:pt x="1948" y="5289"/>
                    <a:pt x="1931" y="5307"/>
                  </a:cubicBezTo>
                  <a:close/>
                  <a:moveTo>
                    <a:pt x="3254" y="4550"/>
                  </a:moveTo>
                  <a:cubicBezTo>
                    <a:pt x="3246" y="4550"/>
                    <a:pt x="3237" y="4543"/>
                    <a:pt x="3232" y="4522"/>
                  </a:cubicBezTo>
                  <a:cubicBezTo>
                    <a:pt x="3232" y="4522"/>
                    <a:pt x="3196" y="4359"/>
                    <a:pt x="3161" y="4185"/>
                  </a:cubicBezTo>
                  <a:cubicBezTo>
                    <a:pt x="3126" y="4011"/>
                    <a:pt x="3091" y="3825"/>
                    <a:pt x="3091" y="3783"/>
                  </a:cubicBezTo>
                  <a:cubicBezTo>
                    <a:pt x="3091" y="3781"/>
                    <a:pt x="3091" y="3780"/>
                    <a:pt x="3091" y="3779"/>
                  </a:cubicBezTo>
                  <a:cubicBezTo>
                    <a:pt x="3097" y="3715"/>
                    <a:pt x="3138" y="3633"/>
                    <a:pt x="3138" y="3633"/>
                  </a:cubicBezTo>
                  <a:cubicBezTo>
                    <a:pt x="3142" y="3625"/>
                    <a:pt x="3142" y="3625"/>
                    <a:pt x="3142" y="3625"/>
                  </a:cubicBezTo>
                  <a:cubicBezTo>
                    <a:pt x="2782" y="3817"/>
                    <a:pt x="2782" y="3817"/>
                    <a:pt x="2782" y="3817"/>
                  </a:cubicBezTo>
                  <a:cubicBezTo>
                    <a:pt x="2784" y="3822"/>
                    <a:pt x="2784" y="3822"/>
                    <a:pt x="2784" y="3822"/>
                  </a:cubicBezTo>
                  <a:cubicBezTo>
                    <a:pt x="2785" y="3822"/>
                    <a:pt x="2786" y="3822"/>
                    <a:pt x="2787" y="3822"/>
                  </a:cubicBezTo>
                  <a:cubicBezTo>
                    <a:pt x="2816" y="3821"/>
                    <a:pt x="2917" y="3872"/>
                    <a:pt x="2927" y="3914"/>
                  </a:cubicBezTo>
                  <a:cubicBezTo>
                    <a:pt x="2939" y="3961"/>
                    <a:pt x="3144" y="4788"/>
                    <a:pt x="3167" y="4899"/>
                  </a:cubicBezTo>
                  <a:cubicBezTo>
                    <a:pt x="3191" y="5010"/>
                    <a:pt x="3220" y="5186"/>
                    <a:pt x="3220" y="5186"/>
                  </a:cubicBezTo>
                  <a:cubicBezTo>
                    <a:pt x="3222" y="5196"/>
                    <a:pt x="3222" y="5196"/>
                    <a:pt x="3222" y="5196"/>
                  </a:cubicBezTo>
                  <a:cubicBezTo>
                    <a:pt x="3226" y="5187"/>
                    <a:pt x="3226" y="5187"/>
                    <a:pt x="3226" y="5187"/>
                  </a:cubicBezTo>
                  <a:cubicBezTo>
                    <a:pt x="3226" y="5187"/>
                    <a:pt x="3249" y="5134"/>
                    <a:pt x="3267" y="5093"/>
                  </a:cubicBezTo>
                  <a:cubicBezTo>
                    <a:pt x="3285" y="5051"/>
                    <a:pt x="3607" y="3538"/>
                    <a:pt x="3636" y="3451"/>
                  </a:cubicBezTo>
                  <a:cubicBezTo>
                    <a:pt x="3665" y="3363"/>
                    <a:pt x="3706" y="3317"/>
                    <a:pt x="3706" y="3317"/>
                  </a:cubicBezTo>
                  <a:cubicBezTo>
                    <a:pt x="3702" y="3312"/>
                    <a:pt x="3702" y="3312"/>
                    <a:pt x="3702" y="3312"/>
                  </a:cubicBezTo>
                  <a:cubicBezTo>
                    <a:pt x="3381" y="3497"/>
                    <a:pt x="3381" y="3497"/>
                    <a:pt x="3381" y="3497"/>
                  </a:cubicBezTo>
                  <a:cubicBezTo>
                    <a:pt x="3386" y="3499"/>
                    <a:pt x="3386" y="3499"/>
                    <a:pt x="3386" y="3499"/>
                  </a:cubicBezTo>
                  <a:cubicBezTo>
                    <a:pt x="3386" y="3499"/>
                    <a:pt x="3450" y="3538"/>
                    <a:pt x="3449" y="3574"/>
                  </a:cubicBezTo>
                  <a:cubicBezTo>
                    <a:pt x="3449" y="3575"/>
                    <a:pt x="3449" y="3577"/>
                    <a:pt x="3449" y="3578"/>
                  </a:cubicBezTo>
                  <a:cubicBezTo>
                    <a:pt x="3443" y="3619"/>
                    <a:pt x="3308" y="4465"/>
                    <a:pt x="3291" y="4510"/>
                  </a:cubicBezTo>
                  <a:cubicBezTo>
                    <a:pt x="3281" y="4536"/>
                    <a:pt x="3266" y="4550"/>
                    <a:pt x="3254" y="4550"/>
                  </a:cubicBezTo>
                  <a:close/>
                  <a:moveTo>
                    <a:pt x="3427" y="1370"/>
                  </a:moveTo>
                  <a:cubicBezTo>
                    <a:pt x="3447" y="1395"/>
                    <a:pt x="3464" y="1429"/>
                    <a:pt x="3464" y="1460"/>
                  </a:cubicBezTo>
                  <a:cubicBezTo>
                    <a:pt x="3464" y="1503"/>
                    <a:pt x="3467" y="1908"/>
                    <a:pt x="3467" y="2200"/>
                  </a:cubicBezTo>
                  <a:cubicBezTo>
                    <a:pt x="3467" y="2345"/>
                    <a:pt x="3466" y="2463"/>
                    <a:pt x="3464" y="2492"/>
                  </a:cubicBezTo>
                  <a:cubicBezTo>
                    <a:pt x="3459" y="2579"/>
                    <a:pt x="3412" y="2660"/>
                    <a:pt x="3412" y="2661"/>
                  </a:cubicBezTo>
                  <a:cubicBezTo>
                    <a:pt x="3407" y="2669"/>
                    <a:pt x="3407" y="2669"/>
                    <a:pt x="3407" y="2669"/>
                  </a:cubicBezTo>
                  <a:cubicBezTo>
                    <a:pt x="4186" y="2247"/>
                    <a:pt x="4186" y="2247"/>
                    <a:pt x="4186" y="2247"/>
                  </a:cubicBezTo>
                  <a:cubicBezTo>
                    <a:pt x="4186" y="2001"/>
                    <a:pt x="4186" y="2001"/>
                    <a:pt x="4186" y="2001"/>
                  </a:cubicBezTo>
                  <a:cubicBezTo>
                    <a:pt x="4180" y="2009"/>
                    <a:pt x="4180" y="2009"/>
                    <a:pt x="4180" y="2009"/>
                  </a:cubicBezTo>
                  <a:cubicBezTo>
                    <a:pt x="4180" y="2010"/>
                    <a:pt x="4045" y="2215"/>
                    <a:pt x="3999" y="2267"/>
                  </a:cubicBezTo>
                  <a:cubicBezTo>
                    <a:pt x="3953" y="2319"/>
                    <a:pt x="3841" y="2390"/>
                    <a:pt x="3748" y="2407"/>
                  </a:cubicBezTo>
                  <a:cubicBezTo>
                    <a:pt x="3741" y="2408"/>
                    <a:pt x="3734" y="2409"/>
                    <a:pt x="3728" y="2409"/>
                  </a:cubicBezTo>
                  <a:cubicBezTo>
                    <a:pt x="3657" y="2409"/>
                    <a:pt x="3646" y="2322"/>
                    <a:pt x="3646" y="2251"/>
                  </a:cubicBezTo>
                  <a:cubicBezTo>
                    <a:pt x="3646" y="1882"/>
                    <a:pt x="3646" y="1882"/>
                    <a:pt x="3646" y="1882"/>
                  </a:cubicBezTo>
                  <a:cubicBezTo>
                    <a:pt x="3646" y="1837"/>
                    <a:pt x="3668" y="1832"/>
                    <a:pt x="3739" y="1767"/>
                  </a:cubicBezTo>
                  <a:cubicBezTo>
                    <a:pt x="3808" y="1703"/>
                    <a:pt x="3901" y="1721"/>
                    <a:pt x="3984" y="1697"/>
                  </a:cubicBezTo>
                  <a:cubicBezTo>
                    <a:pt x="4065" y="1674"/>
                    <a:pt x="4155" y="1679"/>
                    <a:pt x="4238" y="1567"/>
                  </a:cubicBezTo>
                  <a:cubicBezTo>
                    <a:pt x="4276" y="1515"/>
                    <a:pt x="4287" y="1480"/>
                    <a:pt x="4287" y="1458"/>
                  </a:cubicBezTo>
                  <a:cubicBezTo>
                    <a:pt x="4287" y="1432"/>
                    <a:pt x="4273" y="1422"/>
                    <a:pt x="4272" y="1422"/>
                  </a:cubicBezTo>
                  <a:cubicBezTo>
                    <a:pt x="4270" y="1421"/>
                    <a:pt x="4270" y="1421"/>
                    <a:pt x="4270" y="1421"/>
                  </a:cubicBezTo>
                  <a:cubicBezTo>
                    <a:pt x="4269" y="1423"/>
                    <a:pt x="4269" y="1423"/>
                    <a:pt x="4269" y="1423"/>
                  </a:cubicBezTo>
                  <a:cubicBezTo>
                    <a:pt x="4268" y="1423"/>
                    <a:pt x="4198" y="1511"/>
                    <a:pt x="4140" y="1545"/>
                  </a:cubicBezTo>
                  <a:cubicBezTo>
                    <a:pt x="4083" y="1580"/>
                    <a:pt x="4013" y="1574"/>
                    <a:pt x="3942" y="1586"/>
                  </a:cubicBezTo>
                  <a:cubicBezTo>
                    <a:pt x="3870" y="1598"/>
                    <a:pt x="3823" y="1651"/>
                    <a:pt x="3759" y="1698"/>
                  </a:cubicBezTo>
                  <a:cubicBezTo>
                    <a:pt x="3713" y="1731"/>
                    <a:pt x="3688" y="1746"/>
                    <a:pt x="3669" y="1746"/>
                  </a:cubicBezTo>
                  <a:cubicBezTo>
                    <a:pt x="3661" y="1746"/>
                    <a:pt x="3654" y="1744"/>
                    <a:pt x="3646" y="1740"/>
                  </a:cubicBezTo>
                  <a:cubicBezTo>
                    <a:pt x="3646" y="1721"/>
                    <a:pt x="3644" y="1551"/>
                    <a:pt x="3644" y="1423"/>
                  </a:cubicBezTo>
                  <a:cubicBezTo>
                    <a:pt x="3644" y="1355"/>
                    <a:pt x="3644" y="1299"/>
                    <a:pt x="3646" y="1284"/>
                  </a:cubicBezTo>
                  <a:cubicBezTo>
                    <a:pt x="3650" y="1241"/>
                    <a:pt x="3809" y="1168"/>
                    <a:pt x="3873" y="1146"/>
                  </a:cubicBezTo>
                  <a:cubicBezTo>
                    <a:pt x="3880" y="1143"/>
                    <a:pt x="3888" y="1142"/>
                    <a:pt x="3896" y="1142"/>
                  </a:cubicBezTo>
                  <a:cubicBezTo>
                    <a:pt x="3926" y="1142"/>
                    <a:pt x="3961" y="1159"/>
                    <a:pt x="3988" y="1176"/>
                  </a:cubicBezTo>
                  <a:cubicBezTo>
                    <a:pt x="4015" y="1193"/>
                    <a:pt x="4034" y="1210"/>
                    <a:pt x="4034" y="1210"/>
                  </a:cubicBezTo>
                  <a:cubicBezTo>
                    <a:pt x="4039" y="1214"/>
                    <a:pt x="4039" y="1214"/>
                    <a:pt x="4039" y="1214"/>
                  </a:cubicBezTo>
                  <a:cubicBezTo>
                    <a:pt x="4039" y="1207"/>
                    <a:pt x="4039" y="1207"/>
                    <a:pt x="4039" y="1207"/>
                  </a:cubicBezTo>
                  <a:cubicBezTo>
                    <a:pt x="4039" y="1207"/>
                    <a:pt x="4039" y="1061"/>
                    <a:pt x="4033" y="1025"/>
                  </a:cubicBezTo>
                  <a:cubicBezTo>
                    <a:pt x="4027" y="990"/>
                    <a:pt x="4015" y="982"/>
                    <a:pt x="4014" y="982"/>
                  </a:cubicBezTo>
                  <a:cubicBezTo>
                    <a:pt x="4013" y="981"/>
                    <a:pt x="4013" y="981"/>
                    <a:pt x="4013" y="981"/>
                  </a:cubicBezTo>
                  <a:cubicBezTo>
                    <a:pt x="3372" y="1322"/>
                    <a:pt x="3372" y="1322"/>
                    <a:pt x="3372" y="1322"/>
                  </a:cubicBezTo>
                  <a:cubicBezTo>
                    <a:pt x="3373" y="1328"/>
                    <a:pt x="3373" y="1328"/>
                    <a:pt x="3373" y="1328"/>
                  </a:cubicBezTo>
                  <a:cubicBezTo>
                    <a:pt x="3383" y="1327"/>
                    <a:pt x="3407" y="1344"/>
                    <a:pt x="3427" y="1370"/>
                  </a:cubicBezTo>
                  <a:close/>
                  <a:moveTo>
                    <a:pt x="1176" y="4707"/>
                  </a:moveTo>
                  <a:cubicBezTo>
                    <a:pt x="1159" y="4698"/>
                    <a:pt x="1028" y="4626"/>
                    <a:pt x="870" y="4625"/>
                  </a:cubicBezTo>
                  <a:cubicBezTo>
                    <a:pt x="865" y="4625"/>
                    <a:pt x="859" y="4626"/>
                    <a:pt x="853" y="4626"/>
                  </a:cubicBezTo>
                  <a:cubicBezTo>
                    <a:pt x="676" y="4632"/>
                    <a:pt x="493" y="4779"/>
                    <a:pt x="469" y="5004"/>
                  </a:cubicBezTo>
                  <a:cubicBezTo>
                    <a:pt x="468" y="5020"/>
                    <a:pt x="467" y="5037"/>
                    <a:pt x="467" y="5052"/>
                  </a:cubicBezTo>
                  <a:cubicBezTo>
                    <a:pt x="467" y="5248"/>
                    <a:pt x="597" y="5372"/>
                    <a:pt x="711" y="5470"/>
                  </a:cubicBezTo>
                  <a:cubicBezTo>
                    <a:pt x="833" y="5574"/>
                    <a:pt x="1121" y="5725"/>
                    <a:pt x="1120" y="6004"/>
                  </a:cubicBezTo>
                  <a:cubicBezTo>
                    <a:pt x="1120" y="6007"/>
                    <a:pt x="1120" y="6010"/>
                    <a:pt x="1120" y="6013"/>
                  </a:cubicBezTo>
                  <a:cubicBezTo>
                    <a:pt x="1115" y="6298"/>
                    <a:pt x="852" y="6374"/>
                    <a:pt x="789" y="6374"/>
                  </a:cubicBezTo>
                  <a:cubicBezTo>
                    <a:pt x="725" y="6373"/>
                    <a:pt x="604" y="6363"/>
                    <a:pt x="587" y="6200"/>
                  </a:cubicBezTo>
                  <a:cubicBezTo>
                    <a:pt x="586" y="6193"/>
                    <a:pt x="585" y="6187"/>
                    <a:pt x="585" y="6181"/>
                  </a:cubicBezTo>
                  <a:cubicBezTo>
                    <a:pt x="586" y="6050"/>
                    <a:pt x="741" y="6045"/>
                    <a:pt x="763" y="6045"/>
                  </a:cubicBezTo>
                  <a:cubicBezTo>
                    <a:pt x="765" y="6045"/>
                    <a:pt x="765" y="6045"/>
                    <a:pt x="765" y="6045"/>
                  </a:cubicBezTo>
                  <a:cubicBezTo>
                    <a:pt x="769" y="6045"/>
                    <a:pt x="769" y="6045"/>
                    <a:pt x="769" y="6045"/>
                  </a:cubicBezTo>
                  <a:cubicBezTo>
                    <a:pt x="768" y="6042"/>
                    <a:pt x="768" y="6042"/>
                    <a:pt x="768" y="6042"/>
                  </a:cubicBezTo>
                  <a:cubicBezTo>
                    <a:pt x="768" y="6042"/>
                    <a:pt x="762" y="5945"/>
                    <a:pt x="625" y="5945"/>
                  </a:cubicBezTo>
                  <a:cubicBezTo>
                    <a:pt x="621" y="5945"/>
                    <a:pt x="617" y="5945"/>
                    <a:pt x="613" y="5945"/>
                  </a:cubicBezTo>
                  <a:cubicBezTo>
                    <a:pt x="465" y="5951"/>
                    <a:pt x="417" y="6047"/>
                    <a:pt x="405" y="6177"/>
                  </a:cubicBezTo>
                  <a:cubicBezTo>
                    <a:pt x="404" y="6184"/>
                    <a:pt x="404" y="6192"/>
                    <a:pt x="404" y="6200"/>
                  </a:cubicBezTo>
                  <a:cubicBezTo>
                    <a:pt x="404" y="6341"/>
                    <a:pt x="526" y="6475"/>
                    <a:pt x="789" y="6497"/>
                  </a:cubicBezTo>
                  <a:cubicBezTo>
                    <a:pt x="800" y="6498"/>
                    <a:pt x="811" y="6498"/>
                    <a:pt x="822" y="6498"/>
                  </a:cubicBezTo>
                  <a:cubicBezTo>
                    <a:pt x="1084" y="6498"/>
                    <a:pt x="1287" y="6234"/>
                    <a:pt x="1287" y="5952"/>
                  </a:cubicBezTo>
                  <a:cubicBezTo>
                    <a:pt x="1288" y="5657"/>
                    <a:pt x="1166" y="5559"/>
                    <a:pt x="955" y="5395"/>
                  </a:cubicBezTo>
                  <a:cubicBezTo>
                    <a:pt x="744" y="5231"/>
                    <a:pt x="639" y="5102"/>
                    <a:pt x="634" y="4980"/>
                  </a:cubicBezTo>
                  <a:cubicBezTo>
                    <a:pt x="633" y="4977"/>
                    <a:pt x="633" y="4973"/>
                    <a:pt x="633" y="4970"/>
                  </a:cubicBezTo>
                  <a:cubicBezTo>
                    <a:pt x="633" y="4853"/>
                    <a:pt x="725" y="4760"/>
                    <a:pt x="895" y="4737"/>
                  </a:cubicBezTo>
                  <a:cubicBezTo>
                    <a:pt x="907" y="4736"/>
                    <a:pt x="918" y="4735"/>
                    <a:pt x="929" y="4735"/>
                  </a:cubicBezTo>
                  <a:cubicBezTo>
                    <a:pt x="1075" y="4735"/>
                    <a:pt x="1121" y="4874"/>
                    <a:pt x="1132" y="4923"/>
                  </a:cubicBezTo>
                  <a:cubicBezTo>
                    <a:pt x="1133" y="4927"/>
                    <a:pt x="1133" y="4931"/>
                    <a:pt x="1133" y="4936"/>
                  </a:cubicBezTo>
                  <a:cubicBezTo>
                    <a:pt x="1134" y="4988"/>
                    <a:pt x="1080" y="5067"/>
                    <a:pt x="1080" y="5067"/>
                  </a:cubicBezTo>
                  <a:cubicBezTo>
                    <a:pt x="1078" y="5070"/>
                    <a:pt x="1078" y="5070"/>
                    <a:pt x="1078" y="5070"/>
                  </a:cubicBezTo>
                  <a:cubicBezTo>
                    <a:pt x="1081" y="5071"/>
                    <a:pt x="1081" y="5071"/>
                    <a:pt x="1081" y="5071"/>
                  </a:cubicBezTo>
                  <a:cubicBezTo>
                    <a:pt x="1082" y="5071"/>
                    <a:pt x="1090" y="5074"/>
                    <a:pt x="1104" y="5074"/>
                  </a:cubicBezTo>
                  <a:cubicBezTo>
                    <a:pt x="1111" y="5074"/>
                    <a:pt x="1120" y="5073"/>
                    <a:pt x="1130" y="5071"/>
                  </a:cubicBezTo>
                  <a:cubicBezTo>
                    <a:pt x="1152" y="5067"/>
                    <a:pt x="1172" y="5062"/>
                    <a:pt x="1179" y="5061"/>
                  </a:cubicBezTo>
                  <a:cubicBezTo>
                    <a:pt x="1185" y="5099"/>
                    <a:pt x="1256" y="5147"/>
                    <a:pt x="1256" y="5147"/>
                  </a:cubicBezTo>
                  <a:cubicBezTo>
                    <a:pt x="1262" y="5151"/>
                    <a:pt x="1262" y="5151"/>
                    <a:pt x="1262" y="5151"/>
                  </a:cubicBezTo>
                  <a:cubicBezTo>
                    <a:pt x="1261" y="5144"/>
                    <a:pt x="1261" y="5144"/>
                    <a:pt x="1261" y="5144"/>
                  </a:cubicBezTo>
                  <a:cubicBezTo>
                    <a:pt x="1261" y="5144"/>
                    <a:pt x="1248" y="5063"/>
                    <a:pt x="1248" y="4932"/>
                  </a:cubicBezTo>
                  <a:cubicBezTo>
                    <a:pt x="1248" y="4911"/>
                    <a:pt x="1249" y="4888"/>
                    <a:pt x="1249" y="4863"/>
                  </a:cubicBezTo>
                  <a:cubicBezTo>
                    <a:pt x="1252" y="4779"/>
                    <a:pt x="1278" y="4724"/>
                    <a:pt x="1304" y="4690"/>
                  </a:cubicBezTo>
                  <a:cubicBezTo>
                    <a:pt x="1329" y="4656"/>
                    <a:pt x="1353" y="4643"/>
                    <a:pt x="1353" y="4643"/>
                  </a:cubicBezTo>
                  <a:cubicBezTo>
                    <a:pt x="1361" y="4639"/>
                    <a:pt x="1361" y="4639"/>
                    <a:pt x="1361" y="4639"/>
                  </a:cubicBezTo>
                  <a:cubicBezTo>
                    <a:pt x="1275" y="4626"/>
                    <a:pt x="1275" y="4626"/>
                    <a:pt x="1275" y="4626"/>
                  </a:cubicBezTo>
                  <a:lnTo>
                    <a:pt x="1176" y="4707"/>
                  </a:lnTo>
                  <a:close/>
                  <a:moveTo>
                    <a:pt x="2516" y="1890"/>
                  </a:moveTo>
                  <a:cubicBezTo>
                    <a:pt x="2516" y="2998"/>
                    <a:pt x="2516" y="2998"/>
                    <a:pt x="2516" y="2998"/>
                  </a:cubicBezTo>
                  <a:cubicBezTo>
                    <a:pt x="2516" y="3067"/>
                    <a:pt x="2458" y="3143"/>
                    <a:pt x="2458" y="3143"/>
                  </a:cubicBezTo>
                  <a:cubicBezTo>
                    <a:pt x="2462" y="3147"/>
                    <a:pt x="2462" y="3147"/>
                    <a:pt x="2462" y="3147"/>
                  </a:cubicBezTo>
                  <a:cubicBezTo>
                    <a:pt x="2747" y="2993"/>
                    <a:pt x="2747" y="2993"/>
                    <a:pt x="2747" y="2993"/>
                  </a:cubicBezTo>
                  <a:cubicBezTo>
                    <a:pt x="2744" y="2990"/>
                    <a:pt x="2744" y="2990"/>
                    <a:pt x="2744" y="2990"/>
                  </a:cubicBezTo>
                  <a:cubicBezTo>
                    <a:pt x="2743" y="2990"/>
                    <a:pt x="2680" y="2943"/>
                    <a:pt x="2680" y="2899"/>
                  </a:cubicBezTo>
                  <a:cubicBezTo>
                    <a:pt x="2680" y="2320"/>
                    <a:pt x="2680" y="2320"/>
                    <a:pt x="2680" y="2320"/>
                  </a:cubicBezTo>
                  <a:cubicBezTo>
                    <a:pt x="3056" y="2129"/>
                    <a:pt x="3056" y="2129"/>
                    <a:pt x="3056" y="2129"/>
                  </a:cubicBezTo>
                  <a:cubicBezTo>
                    <a:pt x="3056" y="2728"/>
                    <a:pt x="3056" y="2728"/>
                    <a:pt x="3056" y="2728"/>
                  </a:cubicBezTo>
                  <a:cubicBezTo>
                    <a:pt x="3056" y="2780"/>
                    <a:pt x="3032" y="2845"/>
                    <a:pt x="3032" y="2845"/>
                  </a:cubicBezTo>
                  <a:cubicBezTo>
                    <a:pt x="3030" y="2852"/>
                    <a:pt x="3030" y="2852"/>
                    <a:pt x="3030" y="2852"/>
                  </a:cubicBezTo>
                  <a:cubicBezTo>
                    <a:pt x="3277" y="2710"/>
                    <a:pt x="3277" y="2710"/>
                    <a:pt x="3277" y="2710"/>
                  </a:cubicBezTo>
                  <a:cubicBezTo>
                    <a:pt x="3271" y="2708"/>
                    <a:pt x="3271" y="2708"/>
                    <a:pt x="3271" y="2708"/>
                  </a:cubicBezTo>
                  <a:cubicBezTo>
                    <a:pt x="3271" y="2708"/>
                    <a:pt x="3220" y="2692"/>
                    <a:pt x="3220" y="2605"/>
                  </a:cubicBezTo>
                  <a:cubicBezTo>
                    <a:pt x="3220" y="2605"/>
                    <a:pt x="3220" y="2605"/>
                    <a:pt x="3220" y="2605"/>
                  </a:cubicBezTo>
                  <a:cubicBezTo>
                    <a:pt x="3220" y="2604"/>
                    <a:pt x="3217" y="2141"/>
                    <a:pt x="3217" y="1820"/>
                  </a:cubicBezTo>
                  <a:cubicBezTo>
                    <a:pt x="3217" y="1659"/>
                    <a:pt x="3218" y="1534"/>
                    <a:pt x="3220" y="1521"/>
                  </a:cubicBezTo>
                  <a:cubicBezTo>
                    <a:pt x="3226" y="1481"/>
                    <a:pt x="3278" y="1352"/>
                    <a:pt x="3278" y="1351"/>
                  </a:cubicBezTo>
                  <a:cubicBezTo>
                    <a:pt x="3282" y="1344"/>
                    <a:pt x="3282" y="1344"/>
                    <a:pt x="3282" y="1344"/>
                  </a:cubicBezTo>
                  <a:cubicBezTo>
                    <a:pt x="2982" y="1509"/>
                    <a:pt x="2982" y="1509"/>
                    <a:pt x="2982" y="1509"/>
                  </a:cubicBezTo>
                  <a:cubicBezTo>
                    <a:pt x="2987" y="1511"/>
                    <a:pt x="2987" y="1511"/>
                    <a:pt x="2987" y="1511"/>
                  </a:cubicBezTo>
                  <a:cubicBezTo>
                    <a:pt x="2987" y="1511"/>
                    <a:pt x="3056" y="1546"/>
                    <a:pt x="3056" y="1614"/>
                  </a:cubicBezTo>
                  <a:cubicBezTo>
                    <a:pt x="3056" y="2005"/>
                    <a:pt x="3056" y="2005"/>
                    <a:pt x="3056" y="2005"/>
                  </a:cubicBezTo>
                  <a:cubicBezTo>
                    <a:pt x="2686" y="2202"/>
                    <a:pt x="2686" y="2202"/>
                    <a:pt x="2686" y="2202"/>
                  </a:cubicBezTo>
                  <a:cubicBezTo>
                    <a:pt x="2686" y="2171"/>
                    <a:pt x="2684" y="2006"/>
                    <a:pt x="2684" y="1885"/>
                  </a:cubicBezTo>
                  <a:cubicBezTo>
                    <a:pt x="2684" y="1818"/>
                    <a:pt x="2684" y="1764"/>
                    <a:pt x="2686" y="1755"/>
                  </a:cubicBezTo>
                  <a:cubicBezTo>
                    <a:pt x="2692" y="1727"/>
                    <a:pt x="2739" y="1645"/>
                    <a:pt x="2739" y="1645"/>
                  </a:cubicBezTo>
                  <a:cubicBezTo>
                    <a:pt x="2744" y="1636"/>
                    <a:pt x="2744" y="1636"/>
                    <a:pt x="2744" y="1636"/>
                  </a:cubicBezTo>
                  <a:cubicBezTo>
                    <a:pt x="2437" y="1796"/>
                    <a:pt x="2437" y="1796"/>
                    <a:pt x="2437" y="1796"/>
                  </a:cubicBezTo>
                  <a:cubicBezTo>
                    <a:pt x="2441" y="1798"/>
                    <a:pt x="2441" y="1798"/>
                    <a:pt x="2441" y="1798"/>
                  </a:cubicBezTo>
                  <a:cubicBezTo>
                    <a:pt x="2442" y="1799"/>
                    <a:pt x="2517" y="1846"/>
                    <a:pt x="2516" y="1890"/>
                  </a:cubicBezTo>
                  <a:close/>
                  <a:moveTo>
                    <a:pt x="5114" y="2705"/>
                  </a:moveTo>
                  <a:cubicBezTo>
                    <a:pt x="5114" y="3943"/>
                    <a:pt x="5114" y="3943"/>
                    <a:pt x="5114" y="3943"/>
                  </a:cubicBezTo>
                  <a:cubicBezTo>
                    <a:pt x="5114" y="4030"/>
                    <a:pt x="5068" y="4129"/>
                    <a:pt x="5068" y="4129"/>
                  </a:cubicBezTo>
                  <a:cubicBezTo>
                    <a:pt x="5064" y="4138"/>
                    <a:pt x="5064" y="4138"/>
                    <a:pt x="5064" y="4138"/>
                  </a:cubicBezTo>
                  <a:cubicBezTo>
                    <a:pt x="5351" y="3966"/>
                    <a:pt x="5351" y="3966"/>
                    <a:pt x="5351" y="3966"/>
                  </a:cubicBezTo>
                  <a:cubicBezTo>
                    <a:pt x="5348" y="3964"/>
                    <a:pt x="5348" y="3964"/>
                    <a:pt x="5348" y="3964"/>
                  </a:cubicBezTo>
                  <a:cubicBezTo>
                    <a:pt x="5348" y="3964"/>
                    <a:pt x="5290" y="3911"/>
                    <a:pt x="5290" y="3855"/>
                  </a:cubicBezTo>
                  <a:cubicBezTo>
                    <a:pt x="5290" y="3811"/>
                    <a:pt x="5288" y="3286"/>
                    <a:pt x="5288" y="2922"/>
                  </a:cubicBezTo>
                  <a:cubicBezTo>
                    <a:pt x="5288" y="2740"/>
                    <a:pt x="5288" y="2597"/>
                    <a:pt x="5290" y="2576"/>
                  </a:cubicBezTo>
                  <a:cubicBezTo>
                    <a:pt x="5298" y="2495"/>
                    <a:pt x="5343" y="2413"/>
                    <a:pt x="5343" y="2413"/>
                  </a:cubicBezTo>
                  <a:cubicBezTo>
                    <a:pt x="5348" y="2404"/>
                    <a:pt x="5348" y="2404"/>
                    <a:pt x="5348" y="2404"/>
                  </a:cubicBezTo>
                  <a:cubicBezTo>
                    <a:pt x="5028" y="2589"/>
                    <a:pt x="5028" y="2589"/>
                    <a:pt x="5028" y="2589"/>
                  </a:cubicBezTo>
                  <a:cubicBezTo>
                    <a:pt x="5034" y="2591"/>
                    <a:pt x="5034" y="2591"/>
                    <a:pt x="5034" y="2591"/>
                  </a:cubicBezTo>
                  <a:cubicBezTo>
                    <a:pt x="5035" y="2591"/>
                    <a:pt x="5114" y="2613"/>
                    <a:pt x="5114" y="2705"/>
                  </a:cubicBezTo>
                  <a:close/>
                  <a:moveTo>
                    <a:pt x="4270" y="2987"/>
                  </a:moveTo>
                  <a:cubicBezTo>
                    <a:pt x="4287" y="3321"/>
                    <a:pt x="4287" y="3321"/>
                    <a:pt x="4287" y="3321"/>
                  </a:cubicBezTo>
                  <a:cubicBezTo>
                    <a:pt x="4293" y="3322"/>
                    <a:pt x="4293" y="3322"/>
                    <a:pt x="4293" y="3322"/>
                  </a:cubicBezTo>
                  <a:cubicBezTo>
                    <a:pt x="4293" y="3322"/>
                    <a:pt x="4328" y="3246"/>
                    <a:pt x="4340" y="3210"/>
                  </a:cubicBezTo>
                  <a:cubicBezTo>
                    <a:pt x="4403" y="3021"/>
                    <a:pt x="4416" y="3001"/>
                    <a:pt x="4479" y="2966"/>
                  </a:cubicBezTo>
                  <a:cubicBezTo>
                    <a:pt x="4487" y="2961"/>
                    <a:pt x="4493" y="2960"/>
                    <a:pt x="4499" y="2960"/>
                  </a:cubicBezTo>
                  <a:cubicBezTo>
                    <a:pt x="4530" y="2959"/>
                    <a:pt x="4534" y="3022"/>
                    <a:pt x="4534" y="3022"/>
                  </a:cubicBezTo>
                  <a:cubicBezTo>
                    <a:pt x="4534" y="3023"/>
                    <a:pt x="4536" y="3533"/>
                    <a:pt x="4536" y="3887"/>
                  </a:cubicBezTo>
                  <a:cubicBezTo>
                    <a:pt x="4536" y="4064"/>
                    <a:pt x="4536" y="4203"/>
                    <a:pt x="4534" y="4218"/>
                  </a:cubicBezTo>
                  <a:cubicBezTo>
                    <a:pt x="4528" y="4264"/>
                    <a:pt x="4516" y="4305"/>
                    <a:pt x="4504" y="4358"/>
                  </a:cubicBezTo>
                  <a:cubicBezTo>
                    <a:pt x="4493" y="4411"/>
                    <a:pt x="4475" y="4445"/>
                    <a:pt x="4475" y="4446"/>
                  </a:cubicBezTo>
                  <a:cubicBezTo>
                    <a:pt x="4471" y="4454"/>
                    <a:pt x="4471" y="4454"/>
                    <a:pt x="4471" y="4454"/>
                  </a:cubicBezTo>
                  <a:cubicBezTo>
                    <a:pt x="4782" y="4284"/>
                    <a:pt x="4782" y="4284"/>
                    <a:pt x="4782" y="4284"/>
                  </a:cubicBezTo>
                  <a:cubicBezTo>
                    <a:pt x="4779" y="4281"/>
                    <a:pt x="4779" y="4281"/>
                    <a:pt x="4779" y="4281"/>
                  </a:cubicBezTo>
                  <a:cubicBezTo>
                    <a:pt x="4779" y="4281"/>
                    <a:pt x="4756" y="4252"/>
                    <a:pt x="4733" y="4217"/>
                  </a:cubicBezTo>
                  <a:cubicBezTo>
                    <a:pt x="4710" y="4182"/>
                    <a:pt x="4704" y="4118"/>
                    <a:pt x="4704" y="4118"/>
                  </a:cubicBezTo>
                  <a:cubicBezTo>
                    <a:pt x="4704" y="4118"/>
                    <a:pt x="4704" y="3010"/>
                    <a:pt x="4704" y="2951"/>
                  </a:cubicBezTo>
                  <a:cubicBezTo>
                    <a:pt x="4704" y="2894"/>
                    <a:pt x="4738" y="2866"/>
                    <a:pt x="4779" y="2836"/>
                  </a:cubicBezTo>
                  <a:cubicBezTo>
                    <a:pt x="4784" y="2832"/>
                    <a:pt x="4790" y="2831"/>
                    <a:pt x="4796" y="2831"/>
                  </a:cubicBezTo>
                  <a:cubicBezTo>
                    <a:pt x="4827" y="2830"/>
                    <a:pt x="4863" y="2892"/>
                    <a:pt x="4889" y="2955"/>
                  </a:cubicBezTo>
                  <a:cubicBezTo>
                    <a:pt x="4915" y="3018"/>
                    <a:pt x="4933" y="3081"/>
                    <a:pt x="4933" y="3081"/>
                  </a:cubicBezTo>
                  <a:cubicBezTo>
                    <a:pt x="4938" y="3080"/>
                    <a:pt x="4938" y="3080"/>
                    <a:pt x="4938" y="3080"/>
                  </a:cubicBezTo>
                  <a:cubicBezTo>
                    <a:pt x="4938" y="3080"/>
                    <a:pt x="4926" y="2951"/>
                    <a:pt x="4926" y="2872"/>
                  </a:cubicBezTo>
                  <a:cubicBezTo>
                    <a:pt x="4926" y="2863"/>
                    <a:pt x="4926" y="2854"/>
                    <a:pt x="4927" y="2846"/>
                  </a:cubicBezTo>
                  <a:cubicBezTo>
                    <a:pt x="4929" y="2809"/>
                    <a:pt x="4929" y="2775"/>
                    <a:pt x="4929" y="2748"/>
                  </a:cubicBezTo>
                  <a:cubicBezTo>
                    <a:pt x="4929" y="2692"/>
                    <a:pt x="4927" y="2658"/>
                    <a:pt x="4927" y="2658"/>
                  </a:cubicBezTo>
                  <a:cubicBezTo>
                    <a:pt x="4926" y="2653"/>
                    <a:pt x="4926" y="2653"/>
                    <a:pt x="4926" y="2653"/>
                  </a:cubicBezTo>
                  <a:cubicBezTo>
                    <a:pt x="4270" y="2985"/>
                    <a:pt x="4270" y="2985"/>
                    <a:pt x="4270" y="2985"/>
                  </a:cubicBezTo>
                  <a:lnTo>
                    <a:pt x="4270" y="2987"/>
                  </a:lnTo>
                  <a:close/>
                  <a:moveTo>
                    <a:pt x="1592" y="2474"/>
                  </a:moveTo>
                  <a:cubicBezTo>
                    <a:pt x="1656" y="2269"/>
                    <a:pt x="1708" y="2084"/>
                    <a:pt x="1770" y="2051"/>
                  </a:cubicBezTo>
                  <a:cubicBezTo>
                    <a:pt x="1777" y="2047"/>
                    <a:pt x="1784" y="2045"/>
                    <a:pt x="1789" y="2045"/>
                  </a:cubicBezTo>
                  <a:cubicBezTo>
                    <a:pt x="1820" y="2044"/>
                    <a:pt x="1824" y="2107"/>
                    <a:pt x="1824" y="2107"/>
                  </a:cubicBezTo>
                  <a:cubicBezTo>
                    <a:pt x="1824" y="2108"/>
                    <a:pt x="1827" y="2618"/>
                    <a:pt x="1827" y="2972"/>
                  </a:cubicBezTo>
                  <a:cubicBezTo>
                    <a:pt x="1827" y="3149"/>
                    <a:pt x="1826" y="3288"/>
                    <a:pt x="1824" y="3303"/>
                  </a:cubicBezTo>
                  <a:cubicBezTo>
                    <a:pt x="1818" y="3350"/>
                    <a:pt x="1807" y="3390"/>
                    <a:pt x="1795" y="3443"/>
                  </a:cubicBezTo>
                  <a:cubicBezTo>
                    <a:pt x="1783" y="3496"/>
                    <a:pt x="1766" y="3531"/>
                    <a:pt x="1766" y="3531"/>
                  </a:cubicBezTo>
                  <a:cubicBezTo>
                    <a:pt x="1762" y="3539"/>
                    <a:pt x="1762" y="3539"/>
                    <a:pt x="1762" y="3539"/>
                  </a:cubicBezTo>
                  <a:cubicBezTo>
                    <a:pt x="2072" y="3369"/>
                    <a:pt x="2072" y="3369"/>
                    <a:pt x="2072" y="3369"/>
                  </a:cubicBezTo>
                  <a:cubicBezTo>
                    <a:pt x="2070" y="3366"/>
                    <a:pt x="2070" y="3366"/>
                    <a:pt x="2070" y="3366"/>
                  </a:cubicBezTo>
                  <a:cubicBezTo>
                    <a:pt x="2070" y="3366"/>
                    <a:pt x="2046" y="3337"/>
                    <a:pt x="2023" y="3302"/>
                  </a:cubicBezTo>
                  <a:cubicBezTo>
                    <a:pt x="2000" y="3268"/>
                    <a:pt x="1994" y="3203"/>
                    <a:pt x="1994" y="3203"/>
                  </a:cubicBezTo>
                  <a:cubicBezTo>
                    <a:pt x="1994" y="3204"/>
                    <a:pt x="1994" y="2095"/>
                    <a:pt x="1994" y="2036"/>
                  </a:cubicBezTo>
                  <a:cubicBezTo>
                    <a:pt x="1994" y="1979"/>
                    <a:pt x="2028" y="1951"/>
                    <a:pt x="2069" y="1922"/>
                  </a:cubicBezTo>
                  <a:cubicBezTo>
                    <a:pt x="2074" y="1918"/>
                    <a:pt x="2079" y="1916"/>
                    <a:pt x="2085" y="1916"/>
                  </a:cubicBezTo>
                  <a:cubicBezTo>
                    <a:pt x="2119" y="1915"/>
                    <a:pt x="2168" y="1987"/>
                    <a:pt x="2205" y="2058"/>
                  </a:cubicBezTo>
                  <a:cubicBezTo>
                    <a:pt x="2242" y="2130"/>
                    <a:pt x="2270" y="2202"/>
                    <a:pt x="2270" y="2202"/>
                  </a:cubicBezTo>
                  <a:cubicBezTo>
                    <a:pt x="2276" y="2201"/>
                    <a:pt x="2276" y="2201"/>
                    <a:pt x="2276" y="2201"/>
                  </a:cubicBezTo>
                  <a:cubicBezTo>
                    <a:pt x="2276" y="2201"/>
                    <a:pt x="2276" y="2074"/>
                    <a:pt x="2252" y="1968"/>
                  </a:cubicBezTo>
                  <a:cubicBezTo>
                    <a:pt x="2228" y="1860"/>
                    <a:pt x="2217" y="1743"/>
                    <a:pt x="2217" y="1743"/>
                  </a:cubicBezTo>
                  <a:cubicBezTo>
                    <a:pt x="2217" y="1739"/>
                    <a:pt x="2217" y="1739"/>
                    <a:pt x="2217" y="1739"/>
                  </a:cubicBezTo>
                  <a:cubicBezTo>
                    <a:pt x="1560" y="2070"/>
                    <a:pt x="1560" y="2070"/>
                    <a:pt x="1560" y="2070"/>
                  </a:cubicBezTo>
                  <a:cubicBezTo>
                    <a:pt x="1560" y="2071"/>
                    <a:pt x="1560" y="2071"/>
                    <a:pt x="1560" y="2071"/>
                  </a:cubicBezTo>
                  <a:cubicBezTo>
                    <a:pt x="1507" y="2631"/>
                    <a:pt x="1507" y="2631"/>
                    <a:pt x="1507" y="2631"/>
                  </a:cubicBezTo>
                  <a:cubicBezTo>
                    <a:pt x="1513" y="2633"/>
                    <a:pt x="1513" y="2633"/>
                    <a:pt x="1513" y="2633"/>
                  </a:cubicBezTo>
                  <a:cubicBezTo>
                    <a:pt x="1513" y="2633"/>
                    <a:pt x="1577" y="2522"/>
                    <a:pt x="1592" y="2474"/>
                  </a:cubicBezTo>
                  <a:close/>
                  <a:moveTo>
                    <a:pt x="6183" y="2892"/>
                  </a:moveTo>
                  <a:cubicBezTo>
                    <a:pt x="6183" y="2873"/>
                    <a:pt x="6182" y="2854"/>
                    <a:pt x="6182" y="2834"/>
                  </a:cubicBezTo>
                  <a:cubicBezTo>
                    <a:pt x="6166" y="2203"/>
                    <a:pt x="5981" y="2138"/>
                    <a:pt x="5889" y="2139"/>
                  </a:cubicBezTo>
                  <a:cubicBezTo>
                    <a:pt x="5883" y="2139"/>
                    <a:pt x="5878" y="2139"/>
                    <a:pt x="5874" y="2139"/>
                  </a:cubicBezTo>
                  <a:cubicBezTo>
                    <a:pt x="5698" y="2152"/>
                    <a:pt x="5425" y="2360"/>
                    <a:pt x="5425" y="2995"/>
                  </a:cubicBezTo>
                  <a:cubicBezTo>
                    <a:pt x="5425" y="3002"/>
                    <a:pt x="5425" y="3009"/>
                    <a:pt x="5425" y="3016"/>
                  </a:cubicBezTo>
                  <a:cubicBezTo>
                    <a:pt x="5431" y="3627"/>
                    <a:pt x="5612" y="3765"/>
                    <a:pt x="5748" y="3765"/>
                  </a:cubicBezTo>
                  <a:cubicBezTo>
                    <a:pt x="5757" y="3765"/>
                    <a:pt x="5766" y="3765"/>
                    <a:pt x="5775" y="3764"/>
                  </a:cubicBezTo>
                  <a:cubicBezTo>
                    <a:pt x="5908" y="3746"/>
                    <a:pt x="6182" y="3517"/>
                    <a:pt x="6183" y="2892"/>
                  </a:cubicBezTo>
                  <a:close/>
                  <a:moveTo>
                    <a:pt x="5656" y="3534"/>
                  </a:moveTo>
                  <a:cubicBezTo>
                    <a:pt x="5625" y="3448"/>
                    <a:pt x="5605" y="3309"/>
                    <a:pt x="5605" y="3099"/>
                  </a:cubicBezTo>
                  <a:cubicBezTo>
                    <a:pt x="5605" y="3058"/>
                    <a:pt x="5605" y="3015"/>
                    <a:pt x="5607" y="2969"/>
                  </a:cubicBezTo>
                  <a:cubicBezTo>
                    <a:pt x="5624" y="2442"/>
                    <a:pt x="5755" y="2243"/>
                    <a:pt x="5845" y="2245"/>
                  </a:cubicBezTo>
                  <a:cubicBezTo>
                    <a:pt x="5887" y="2245"/>
                    <a:pt x="5930" y="2267"/>
                    <a:pt x="5963" y="2347"/>
                  </a:cubicBezTo>
                  <a:cubicBezTo>
                    <a:pt x="5997" y="2426"/>
                    <a:pt x="6020" y="2562"/>
                    <a:pt x="6020" y="2788"/>
                  </a:cubicBezTo>
                  <a:cubicBezTo>
                    <a:pt x="6020" y="2826"/>
                    <a:pt x="6019" y="2867"/>
                    <a:pt x="6018" y="2910"/>
                  </a:cubicBezTo>
                  <a:cubicBezTo>
                    <a:pt x="6000" y="3467"/>
                    <a:pt x="5894" y="3647"/>
                    <a:pt x="5786" y="3652"/>
                  </a:cubicBezTo>
                  <a:cubicBezTo>
                    <a:pt x="5784" y="3652"/>
                    <a:pt x="5782" y="3652"/>
                    <a:pt x="5780" y="3652"/>
                  </a:cubicBezTo>
                  <a:cubicBezTo>
                    <a:pt x="5732" y="3652"/>
                    <a:pt x="5689" y="3620"/>
                    <a:pt x="5656" y="3534"/>
                  </a:cubicBezTo>
                  <a:close/>
                  <a:moveTo>
                    <a:pt x="6543" y="3920"/>
                  </a:moveTo>
                  <a:cubicBezTo>
                    <a:pt x="6528" y="3916"/>
                    <a:pt x="6515" y="3914"/>
                    <a:pt x="6502" y="3914"/>
                  </a:cubicBezTo>
                  <a:cubicBezTo>
                    <a:pt x="6413" y="3914"/>
                    <a:pt x="6381" y="4010"/>
                    <a:pt x="6381" y="4010"/>
                  </a:cubicBezTo>
                  <a:cubicBezTo>
                    <a:pt x="6380" y="4014"/>
                    <a:pt x="6380" y="4014"/>
                    <a:pt x="6380" y="4014"/>
                  </a:cubicBezTo>
                  <a:cubicBezTo>
                    <a:pt x="6460" y="4014"/>
                    <a:pt x="6460" y="4014"/>
                    <a:pt x="6460" y="4014"/>
                  </a:cubicBezTo>
                  <a:cubicBezTo>
                    <a:pt x="6477" y="4013"/>
                    <a:pt x="6500" y="4038"/>
                    <a:pt x="6517" y="4074"/>
                  </a:cubicBezTo>
                  <a:cubicBezTo>
                    <a:pt x="6534" y="4110"/>
                    <a:pt x="6547" y="4155"/>
                    <a:pt x="6547" y="4194"/>
                  </a:cubicBezTo>
                  <a:cubicBezTo>
                    <a:pt x="6547" y="4211"/>
                    <a:pt x="6545" y="4226"/>
                    <a:pt x="6540" y="4239"/>
                  </a:cubicBezTo>
                  <a:cubicBezTo>
                    <a:pt x="6539" y="4239"/>
                    <a:pt x="6305" y="4861"/>
                    <a:pt x="6270" y="4930"/>
                  </a:cubicBezTo>
                  <a:cubicBezTo>
                    <a:pt x="6254" y="4963"/>
                    <a:pt x="6241" y="4970"/>
                    <a:pt x="6233" y="4970"/>
                  </a:cubicBezTo>
                  <a:cubicBezTo>
                    <a:pt x="6223" y="4970"/>
                    <a:pt x="6217" y="4960"/>
                    <a:pt x="6217" y="4960"/>
                  </a:cubicBezTo>
                  <a:cubicBezTo>
                    <a:pt x="6217" y="4960"/>
                    <a:pt x="6168" y="4867"/>
                    <a:pt x="6120" y="4766"/>
                  </a:cubicBezTo>
                  <a:cubicBezTo>
                    <a:pt x="6072" y="4664"/>
                    <a:pt x="6023" y="4552"/>
                    <a:pt x="6023" y="4515"/>
                  </a:cubicBezTo>
                  <a:cubicBezTo>
                    <a:pt x="6023" y="4441"/>
                    <a:pt x="6088" y="4347"/>
                    <a:pt x="6087" y="4347"/>
                  </a:cubicBezTo>
                  <a:cubicBezTo>
                    <a:pt x="6084" y="4343"/>
                    <a:pt x="6084" y="4343"/>
                    <a:pt x="6084" y="4343"/>
                  </a:cubicBezTo>
                  <a:cubicBezTo>
                    <a:pt x="5754" y="4534"/>
                    <a:pt x="5754" y="4534"/>
                    <a:pt x="5754" y="4534"/>
                  </a:cubicBezTo>
                  <a:cubicBezTo>
                    <a:pt x="5762" y="4536"/>
                    <a:pt x="5762" y="4536"/>
                    <a:pt x="5762" y="4536"/>
                  </a:cubicBezTo>
                  <a:cubicBezTo>
                    <a:pt x="5762" y="4536"/>
                    <a:pt x="5831" y="4547"/>
                    <a:pt x="5871" y="4622"/>
                  </a:cubicBezTo>
                  <a:cubicBezTo>
                    <a:pt x="5912" y="4698"/>
                    <a:pt x="6135" y="5133"/>
                    <a:pt x="6135" y="5213"/>
                  </a:cubicBezTo>
                  <a:cubicBezTo>
                    <a:pt x="6135" y="5268"/>
                    <a:pt x="6137" y="5414"/>
                    <a:pt x="6137" y="5531"/>
                  </a:cubicBezTo>
                  <a:cubicBezTo>
                    <a:pt x="6137" y="5590"/>
                    <a:pt x="6137" y="5641"/>
                    <a:pt x="6135" y="5671"/>
                  </a:cubicBezTo>
                  <a:cubicBezTo>
                    <a:pt x="6129" y="5757"/>
                    <a:pt x="6024" y="5903"/>
                    <a:pt x="6024" y="5904"/>
                  </a:cubicBezTo>
                  <a:cubicBezTo>
                    <a:pt x="6028" y="5908"/>
                    <a:pt x="6028" y="5908"/>
                    <a:pt x="6028" y="5908"/>
                  </a:cubicBezTo>
                  <a:cubicBezTo>
                    <a:pt x="6358" y="5710"/>
                    <a:pt x="6358" y="5710"/>
                    <a:pt x="6358" y="5710"/>
                  </a:cubicBezTo>
                  <a:cubicBezTo>
                    <a:pt x="6349" y="5709"/>
                    <a:pt x="6349" y="5709"/>
                    <a:pt x="6349" y="5709"/>
                  </a:cubicBezTo>
                  <a:cubicBezTo>
                    <a:pt x="6349" y="5709"/>
                    <a:pt x="6293" y="5703"/>
                    <a:pt x="6293" y="5659"/>
                  </a:cubicBezTo>
                  <a:cubicBezTo>
                    <a:pt x="6293" y="5659"/>
                    <a:pt x="6291" y="5518"/>
                    <a:pt x="6291" y="5393"/>
                  </a:cubicBezTo>
                  <a:cubicBezTo>
                    <a:pt x="6291" y="5331"/>
                    <a:pt x="6291" y="5272"/>
                    <a:pt x="6293" y="5237"/>
                  </a:cubicBezTo>
                  <a:cubicBezTo>
                    <a:pt x="6299" y="5131"/>
                    <a:pt x="6304" y="5163"/>
                    <a:pt x="6328" y="5097"/>
                  </a:cubicBezTo>
                  <a:cubicBezTo>
                    <a:pt x="6352" y="5033"/>
                    <a:pt x="6657" y="4317"/>
                    <a:pt x="6692" y="4170"/>
                  </a:cubicBezTo>
                  <a:cubicBezTo>
                    <a:pt x="6698" y="4143"/>
                    <a:pt x="6702" y="4118"/>
                    <a:pt x="6702" y="4096"/>
                  </a:cubicBezTo>
                  <a:cubicBezTo>
                    <a:pt x="6702" y="3998"/>
                    <a:pt x="6639" y="3949"/>
                    <a:pt x="6543" y="3920"/>
                  </a:cubicBezTo>
                  <a:close/>
                  <a:moveTo>
                    <a:pt x="6862" y="2886"/>
                  </a:moveTo>
                  <a:cubicBezTo>
                    <a:pt x="6851" y="2829"/>
                    <a:pt x="6847" y="2765"/>
                    <a:pt x="6847" y="2684"/>
                  </a:cubicBezTo>
                  <a:cubicBezTo>
                    <a:pt x="6847" y="2591"/>
                    <a:pt x="6853" y="2477"/>
                    <a:pt x="6862" y="2330"/>
                  </a:cubicBezTo>
                  <a:cubicBezTo>
                    <a:pt x="6880" y="2054"/>
                    <a:pt x="6932" y="1773"/>
                    <a:pt x="6938" y="1614"/>
                  </a:cubicBezTo>
                  <a:cubicBezTo>
                    <a:pt x="6939" y="1599"/>
                    <a:pt x="6939" y="1585"/>
                    <a:pt x="6939" y="1572"/>
                  </a:cubicBezTo>
                  <a:cubicBezTo>
                    <a:pt x="6940" y="1445"/>
                    <a:pt x="6912" y="1392"/>
                    <a:pt x="6831" y="1365"/>
                  </a:cubicBezTo>
                  <a:cubicBezTo>
                    <a:pt x="6820" y="1361"/>
                    <a:pt x="6809" y="1360"/>
                    <a:pt x="6799" y="1360"/>
                  </a:cubicBezTo>
                  <a:cubicBezTo>
                    <a:pt x="6726" y="1360"/>
                    <a:pt x="6681" y="1443"/>
                    <a:pt x="6681" y="1443"/>
                  </a:cubicBezTo>
                  <a:cubicBezTo>
                    <a:pt x="6680" y="1445"/>
                    <a:pt x="6680" y="1445"/>
                    <a:pt x="6680" y="1445"/>
                  </a:cubicBezTo>
                  <a:cubicBezTo>
                    <a:pt x="6681" y="1446"/>
                    <a:pt x="6681" y="1446"/>
                    <a:pt x="6681" y="1446"/>
                  </a:cubicBezTo>
                  <a:cubicBezTo>
                    <a:pt x="6681" y="1446"/>
                    <a:pt x="6728" y="1487"/>
                    <a:pt x="6763" y="1545"/>
                  </a:cubicBezTo>
                  <a:cubicBezTo>
                    <a:pt x="6785" y="1582"/>
                    <a:pt x="6798" y="1644"/>
                    <a:pt x="6798" y="1720"/>
                  </a:cubicBezTo>
                  <a:cubicBezTo>
                    <a:pt x="6798" y="1761"/>
                    <a:pt x="6794" y="1806"/>
                    <a:pt x="6786" y="1854"/>
                  </a:cubicBezTo>
                  <a:cubicBezTo>
                    <a:pt x="6762" y="1989"/>
                    <a:pt x="6757" y="2318"/>
                    <a:pt x="6751" y="2406"/>
                  </a:cubicBezTo>
                  <a:cubicBezTo>
                    <a:pt x="6748" y="2443"/>
                    <a:pt x="6737" y="2454"/>
                    <a:pt x="6727" y="2454"/>
                  </a:cubicBezTo>
                  <a:cubicBezTo>
                    <a:pt x="6712" y="2454"/>
                    <a:pt x="6692" y="2432"/>
                    <a:pt x="6686" y="2417"/>
                  </a:cubicBezTo>
                  <a:cubicBezTo>
                    <a:pt x="6674" y="2387"/>
                    <a:pt x="6475" y="1860"/>
                    <a:pt x="6463" y="1836"/>
                  </a:cubicBezTo>
                  <a:cubicBezTo>
                    <a:pt x="6454" y="1818"/>
                    <a:pt x="6453" y="1802"/>
                    <a:pt x="6438" y="1801"/>
                  </a:cubicBezTo>
                  <a:cubicBezTo>
                    <a:pt x="6434" y="1801"/>
                    <a:pt x="6429" y="1802"/>
                    <a:pt x="6424" y="1805"/>
                  </a:cubicBezTo>
                  <a:cubicBezTo>
                    <a:pt x="6400" y="1817"/>
                    <a:pt x="6207" y="1916"/>
                    <a:pt x="6207" y="1916"/>
                  </a:cubicBezTo>
                  <a:cubicBezTo>
                    <a:pt x="6209" y="1922"/>
                    <a:pt x="6209" y="1922"/>
                    <a:pt x="6209" y="1922"/>
                  </a:cubicBezTo>
                  <a:cubicBezTo>
                    <a:pt x="6209" y="1922"/>
                    <a:pt x="6210" y="1922"/>
                    <a:pt x="6214" y="1922"/>
                  </a:cubicBezTo>
                  <a:cubicBezTo>
                    <a:pt x="6236" y="1922"/>
                    <a:pt x="6324" y="1933"/>
                    <a:pt x="6334" y="2130"/>
                  </a:cubicBezTo>
                  <a:cubicBezTo>
                    <a:pt x="6334" y="2131"/>
                    <a:pt x="6337" y="2599"/>
                    <a:pt x="6337" y="2942"/>
                  </a:cubicBezTo>
                  <a:cubicBezTo>
                    <a:pt x="6337" y="3113"/>
                    <a:pt x="6336" y="3252"/>
                    <a:pt x="6334" y="3285"/>
                  </a:cubicBezTo>
                  <a:cubicBezTo>
                    <a:pt x="6328" y="3385"/>
                    <a:pt x="6305" y="3425"/>
                    <a:pt x="6305" y="3425"/>
                  </a:cubicBezTo>
                  <a:cubicBezTo>
                    <a:pt x="6309" y="3429"/>
                    <a:pt x="6309" y="3429"/>
                    <a:pt x="6309" y="3429"/>
                  </a:cubicBezTo>
                  <a:cubicBezTo>
                    <a:pt x="6506" y="3304"/>
                    <a:pt x="6506" y="3304"/>
                    <a:pt x="6506" y="3304"/>
                  </a:cubicBezTo>
                  <a:cubicBezTo>
                    <a:pt x="6504" y="3301"/>
                    <a:pt x="6504" y="3301"/>
                    <a:pt x="6504" y="3301"/>
                  </a:cubicBezTo>
                  <a:cubicBezTo>
                    <a:pt x="6503" y="3301"/>
                    <a:pt x="6451" y="3248"/>
                    <a:pt x="6452" y="3209"/>
                  </a:cubicBezTo>
                  <a:cubicBezTo>
                    <a:pt x="6452" y="2429"/>
                    <a:pt x="6452" y="2429"/>
                    <a:pt x="6452" y="2429"/>
                  </a:cubicBezTo>
                  <a:cubicBezTo>
                    <a:pt x="6452" y="2387"/>
                    <a:pt x="6461" y="2375"/>
                    <a:pt x="6471" y="2375"/>
                  </a:cubicBezTo>
                  <a:cubicBezTo>
                    <a:pt x="6488" y="2374"/>
                    <a:pt x="6518" y="2414"/>
                    <a:pt x="6528" y="2442"/>
                  </a:cubicBezTo>
                  <a:cubicBezTo>
                    <a:pt x="6546" y="2489"/>
                    <a:pt x="6786" y="3069"/>
                    <a:pt x="6833" y="3146"/>
                  </a:cubicBezTo>
                  <a:cubicBezTo>
                    <a:pt x="6862" y="3192"/>
                    <a:pt x="6906" y="3215"/>
                    <a:pt x="6932" y="3215"/>
                  </a:cubicBezTo>
                  <a:cubicBezTo>
                    <a:pt x="6943" y="3215"/>
                    <a:pt x="6952" y="3210"/>
                    <a:pt x="6952" y="3200"/>
                  </a:cubicBezTo>
                  <a:cubicBezTo>
                    <a:pt x="6952" y="3194"/>
                    <a:pt x="6949" y="3187"/>
                    <a:pt x="6944" y="3178"/>
                  </a:cubicBezTo>
                  <a:cubicBezTo>
                    <a:pt x="6909" y="3127"/>
                    <a:pt x="6885" y="3009"/>
                    <a:pt x="6862" y="2886"/>
                  </a:cubicBezTo>
                  <a:close/>
                  <a:moveTo>
                    <a:pt x="5682" y="4572"/>
                  </a:moveTo>
                  <a:cubicBezTo>
                    <a:pt x="5679" y="4567"/>
                    <a:pt x="5679" y="4567"/>
                    <a:pt x="5679" y="4567"/>
                  </a:cubicBezTo>
                  <a:cubicBezTo>
                    <a:pt x="5679" y="4568"/>
                    <a:pt x="5556" y="4632"/>
                    <a:pt x="5485" y="4673"/>
                  </a:cubicBezTo>
                  <a:cubicBezTo>
                    <a:pt x="5414" y="4715"/>
                    <a:pt x="5443" y="4711"/>
                    <a:pt x="5378" y="4892"/>
                  </a:cubicBezTo>
                  <a:cubicBezTo>
                    <a:pt x="5318" y="5061"/>
                    <a:pt x="5187" y="5455"/>
                    <a:pt x="5169" y="5508"/>
                  </a:cubicBezTo>
                  <a:cubicBezTo>
                    <a:pt x="5157" y="5488"/>
                    <a:pt x="5110" y="5414"/>
                    <a:pt x="5055" y="5313"/>
                  </a:cubicBezTo>
                  <a:cubicBezTo>
                    <a:pt x="4991" y="5196"/>
                    <a:pt x="4891" y="5003"/>
                    <a:pt x="4891" y="5003"/>
                  </a:cubicBezTo>
                  <a:cubicBezTo>
                    <a:pt x="4890" y="5000"/>
                    <a:pt x="4890" y="5000"/>
                    <a:pt x="4890" y="5000"/>
                  </a:cubicBezTo>
                  <a:cubicBezTo>
                    <a:pt x="4659" y="5122"/>
                    <a:pt x="4659" y="5122"/>
                    <a:pt x="4659" y="5122"/>
                  </a:cubicBezTo>
                  <a:cubicBezTo>
                    <a:pt x="4665" y="5124"/>
                    <a:pt x="4665" y="5124"/>
                    <a:pt x="4665" y="5124"/>
                  </a:cubicBezTo>
                  <a:cubicBezTo>
                    <a:pt x="4665" y="5124"/>
                    <a:pt x="4763" y="5166"/>
                    <a:pt x="4762" y="5221"/>
                  </a:cubicBezTo>
                  <a:cubicBezTo>
                    <a:pt x="4762" y="6494"/>
                    <a:pt x="4762" y="6494"/>
                    <a:pt x="4762" y="6494"/>
                  </a:cubicBezTo>
                  <a:cubicBezTo>
                    <a:pt x="4763" y="6562"/>
                    <a:pt x="4693" y="6662"/>
                    <a:pt x="4693" y="6662"/>
                  </a:cubicBezTo>
                  <a:cubicBezTo>
                    <a:pt x="4696" y="6666"/>
                    <a:pt x="4696" y="6666"/>
                    <a:pt x="4696" y="6666"/>
                  </a:cubicBezTo>
                  <a:cubicBezTo>
                    <a:pt x="4965" y="6511"/>
                    <a:pt x="4965" y="6511"/>
                    <a:pt x="4965" y="6511"/>
                  </a:cubicBezTo>
                  <a:cubicBezTo>
                    <a:pt x="4960" y="6509"/>
                    <a:pt x="4960" y="6509"/>
                    <a:pt x="4960" y="6509"/>
                  </a:cubicBezTo>
                  <a:cubicBezTo>
                    <a:pt x="4960" y="6509"/>
                    <a:pt x="4909" y="6486"/>
                    <a:pt x="4909" y="6423"/>
                  </a:cubicBezTo>
                  <a:cubicBezTo>
                    <a:pt x="4909" y="5573"/>
                    <a:pt x="4909" y="5573"/>
                    <a:pt x="4909" y="5573"/>
                  </a:cubicBezTo>
                  <a:cubicBezTo>
                    <a:pt x="4909" y="5525"/>
                    <a:pt x="4911" y="5493"/>
                    <a:pt x="4915" y="5474"/>
                  </a:cubicBezTo>
                  <a:cubicBezTo>
                    <a:pt x="4918" y="5454"/>
                    <a:pt x="4923" y="5449"/>
                    <a:pt x="4925" y="5449"/>
                  </a:cubicBezTo>
                  <a:cubicBezTo>
                    <a:pt x="4928" y="5449"/>
                    <a:pt x="4934" y="5454"/>
                    <a:pt x="4939" y="5463"/>
                  </a:cubicBezTo>
                  <a:cubicBezTo>
                    <a:pt x="4956" y="5492"/>
                    <a:pt x="5173" y="5844"/>
                    <a:pt x="5173" y="5844"/>
                  </a:cubicBezTo>
                  <a:cubicBezTo>
                    <a:pt x="5177" y="5849"/>
                    <a:pt x="5177" y="5849"/>
                    <a:pt x="5177" y="5849"/>
                  </a:cubicBezTo>
                  <a:cubicBezTo>
                    <a:pt x="5179" y="5844"/>
                    <a:pt x="5179" y="5844"/>
                    <a:pt x="5179" y="5844"/>
                  </a:cubicBezTo>
                  <a:cubicBezTo>
                    <a:pt x="5179" y="5844"/>
                    <a:pt x="5331" y="5427"/>
                    <a:pt x="5361" y="5333"/>
                  </a:cubicBezTo>
                  <a:cubicBezTo>
                    <a:pt x="5379" y="5272"/>
                    <a:pt x="5403" y="5231"/>
                    <a:pt x="5411" y="5233"/>
                  </a:cubicBezTo>
                  <a:cubicBezTo>
                    <a:pt x="5413" y="5233"/>
                    <a:pt x="5415" y="5234"/>
                    <a:pt x="5417" y="5240"/>
                  </a:cubicBezTo>
                  <a:cubicBezTo>
                    <a:pt x="5418" y="5246"/>
                    <a:pt x="5419" y="5255"/>
                    <a:pt x="5419" y="5268"/>
                  </a:cubicBezTo>
                  <a:cubicBezTo>
                    <a:pt x="5419" y="5319"/>
                    <a:pt x="5422" y="5628"/>
                    <a:pt x="5422" y="5856"/>
                  </a:cubicBezTo>
                  <a:cubicBezTo>
                    <a:pt x="5422" y="5970"/>
                    <a:pt x="5421" y="6064"/>
                    <a:pt x="5419" y="6095"/>
                  </a:cubicBezTo>
                  <a:cubicBezTo>
                    <a:pt x="5414" y="6188"/>
                    <a:pt x="5373" y="6281"/>
                    <a:pt x="5373" y="6281"/>
                  </a:cubicBezTo>
                  <a:cubicBezTo>
                    <a:pt x="5369" y="6291"/>
                    <a:pt x="5369" y="6291"/>
                    <a:pt x="5369" y="6291"/>
                  </a:cubicBezTo>
                  <a:cubicBezTo>
                    <a:pt x="5658" y="6100"/>
                    <a:pt x="5658" y="6100"/>
                    <a:pt x="5658" y="6100"/>
                  </a:cubicBezTo>
                  <a:cubicBezTo>
                    <a:pt x="5652" y="6098"/>
                    <a:pt x="5652" y="6098"/>
                    <a:pt x="5652" y="6098"/>
                  </a:cubicBezTo>
                  <a:cubicBezTo>
                    <a:pt x="5652" y="6098"/>
                    <a:pt x="5589" y="6081"/>
                    <a:pt x="5584" y="6001"/>
                  </a:cubicBezTo>
                  <a:cubicBezTo>
                    <a:pt x="5584" y="6001"/>
                    <a:pt x="5584" y="4822"/>
                    <a:pt x="5584" y="4769"/>
                  </a:cubicBezTo>
                  <a:cubicBezTo>
                    <a:pt x="5583" y="4677"/>
                    <a:pt x="5683" y="4572"/>
                    <a:pt x="5682" y="4572"/>
                  </a:cubicBezTo>
                  <a:close/>
                  <a:moveTo>
                    <a:pt x="3719" y="7207"/>
                  </a:moveTo>
                  <a:cubicBezTo>
                    <a:pt x="3711" y="7206"/>
                    <a:pt x="3685" y="7203"/>
                    <a:pt x="3666" y="7155"/>
                  </a:cubicBezTo>
                  <a:cubicBezTo>
                    <a:pt x="3642" y="7098"/>
                    <a:pt x="3396" y="5977"/>
                    <a:pt x="3378" y="5901"/>
                  </a:cubicBezTo>
                  <a:cubicBezTo>
                    <a:pt x="3361" y="5825"/>
                    <a:pt x="3355" y="5754"/>
                    <a:pt x="3355" y="5714"/>
                  </a:cubicBezTo>
                  <a:cubicBezTo>
                    <a:pt x="3355" y="5633"/>
                    <a:pt x="3355" y="5633"/>
                    <a:pt x="3355" y="5633"/>
                  </a:cubicBezTo>
                  <a:cubicBezTo>
                    <a:pt x="3351" y="5635"/>
                    <a:pt x="3351" y="5635"/>
                    <a:pt x="3351" y="5635"/>
                  </a:cubicBezTo>
                  <a:cubicBezTo>
                    <a:pt x="3350" y="5635"/>
                    <a:pt x="3268" y="5670"/>
                    <a:pt x="3232" y="5771"/>
                  </a:cubicBezTo>
                  <a:cubicBezTo>
                    <a:pt x="3196" y="5872"/>
                    <a:pt x="2880" y="7367"/>
                    <a:pt x="2868" y="7432"/>
                  </a:cubicBezTo>
                  <a:cubicBezTo>
                    <a:pt x="2856" y="7496"/>
                    <a:pt x="2833" y="7560"/>
                    <a:pt x="2757" y="7754"/>
                  </a:cubicBezTo>
                  <a:cubicBezTo>
                    <a:pt x="2754" y="7761"/>
                    <a:pt x="2754" y="7761"/>
                    <a:pt x="2754" y="7761"/>
                  </a:cubicBezTo>
                  <a:cubicBezTo>
                    <a:pt x="3071" y="7578"/>
                    <a:pt x="3071" y="7578"/>
                    <a:pt x="3071" y="7578"/>
                  </a:cubicBezTo>
                  <a:cubicBezTo>
                    <a:pt x="3066" y="7576"/>
                    <a:pt x="3066" y="7576"/>
                    <a:pt x="3066" y="7576"/>
                  </a:cubicBezTo>
                  <a:cubicBezTo>
                    <a:pt x="3065" y="7576"/>
                    <a:pt x="2996" y="7548"/>
                    <a:pt x="2997" y="7513"/>
                  </a:cubicBezTo>
                  <a:cubicBezTo>
                    <a:pt x="2997" y="7512"/>
                    <a:pt x="2997" y="7510"/>
                    <a:pt x="2997" y="7509"/>
                  </a:cubicBezTo>
                  <a:cubicBezTo>
                    <a:pt x="3003" y="7468"/>
                    <a:pt x="3038" y="7209"/>
                    <a:pt x="3056" y="7169"/>
                  </a:cubicBezTo>
                  <a:cubicBezTo>
                    <a:pt x="3073" y="7127"/>
                    <a:pt x="3062" y="7117"/>
                    <a:pt x="3083" y="7106"/>
                  </a:cubicBezTo>
                  <a:cubicBezTo>
                    <a:pt x="3107" y="7095"/>
                    <a:pt x="3365" y="6966"/>
                    <a:pt x="3388" y="6954"/>
                  </a:cubicBezTo>
                  <a:cubicBezTo>
                    <a:pt x="3397" y="6950"/>
                    <a:pt x="3404" y="6947"/>
                    <a:pt x="3408" y="6947"/>
                  </a:cubicBezTo>
                  <a:cubicBezTo>
                    <a:pt x="3416" y="6947"/>
                    <a:pt x="3421" y="6953"/>
                    <a:pt x="3425" y="6975"/>
                  </a:cubicBezTo>
                  <a:cubicBezTo>
                    <a:pt x="3431" y="7010"/>
                    <a:pt x="3466" y="7175"/>
                    <a:pt x="3466" y="7209"/>
                  </a:cubicBezTo>
                  <a:cubicBezTo>
                    <a:pt x="3467" y="7243"/>
                    <a:pt x="3443" y="7368"/>
                    <a:pt x="3420" y="7395"/>
                  </a:cubicBezTo>
                  <a:cubicBezTo>
                    <a:pt x="3424" y="7399"/>
                    <a:pt x="3424" y="7399"/>
                    <a:pt x="3424" y="7399"/>
                  </a:cubicBezTo>
                  <a:cubicBezTo>
                    <a:pt x="3723" y="7212"/>
                    <a:pt x="3723" y="7212"/>
                    <a:pt x="3723" y="7212"/>
                  </a:cubicBezTo>
                  <a:cubicBezTo>
                    <a:pt x="3721" y="7206"/>
                    <a:pt x="3721" y="7206"/>
                    <a:pt x="3721" y="7206"/>
                  </a:cubicBezTo>
                  <a:cubicBezTo>
                    <a:pt x="3721" y="7206"/>
                    <a:pt x="3720" y="7207"/>
                    <a:pt x="3719" y="7207"/>
                  </a:cubicBezTo>
                  <a:close/>
                  <a:moveTo>
                    <a:pt x="3390" y="6781"/>
                  </a:moveTo>
                  <a:cubicBezTo>
                    <a:pt x="3390" y="6816"/>
                    <a:pt x="3385" y="6826"/>
                    <a:pt x="3367" y="6844"/>
                  </a:cubicBezTo>
                  <a:cubicBezTo>
                    <a:pt x="3351" y="6860"/>
                    <a:pt x="3146" y="6954"/>
                    <a:pt x="3122" y="6966"/>
                  </a:cubicBezTo>
                  <a:cubicBezTo>
                    <a:pt x="3118" y="6968"/>
                    <a:pt x="3114" y="6969"/>
                    <a:pt x="3110" y="6969"/>
                  </a:cubicBezTo>
                  <a:cubicBezTo>
                    <a:pt x="3099" y="6969"/>
                    <a:pt x="3091" y="6962"/>
                    <a:pt x="3091" y="6940"/>
                  </a:cubicBezTo>
                  <a:cubicBezTo>
                    <a:pt x="3091" y="6931"/>
                    <a:pt x="3092" y="6919"/>
                    <a:pt x="3097" y="6905"/>
                  </a:cubicBezTo>
                  <a:cubicBezTo>
                    <a:pt x="3097" y="6905"/>
                    <a:pt x="3237" y="6313"/>
                    <a:pt x="3243" y="6277"/>
                  </a:cubicBezTo>
                  <a:cubicBezTo>
                    <a:pt x="3246" y="6255"/>
                    <a:pt x="3260" y="6213"/>
                    <a:pt x="3271" y="6213"/>
                  </a:cubicBezTo>
                  <a:cubicBezTo>
                    <a:pt x="3271" y="6213"/>
                    <a:pt x="3272" y="6213"/>
                    <a:pt x="3272" y="6213"/>
                  </a:cubicBezTo>
                  <a:cubicBezTo>
                    <a:pt x="3277" y="6212"/>
                    <a:pt x="3287" y="6222"/>
                    <a:pt x="3296" y="6254"/>
                  </a:cubicBezTo>
                  <a:cubicBezTo>
                    <a:pt x="3326" y="6347"/>
                    <a:pt x="3390" y="6747"/>
                    <a:pt x="3390" y="6781"/>
                  </a:cubicBezTo>
                  <a:cubicBezTo>
                    <a:pt x="3390" y="6781"/>
                    <a:pt x="3390" y="6781"/>
                    <a:pt x="3390" y="6781"/>
                  </a:cubicBezTo>
                  <a:close/>
                  <a:moveTo>
                    <a:pt x="2903" y="5332"/>
                  </a:moveTo>
                  <a:cubicBezTo>
                    <a:pt x="2903" y="5332"/>
                    <a:pt x="2890" y="5203"/>
                    <a:pt x="2890" y="5137"/>
                  </a:cubicBezTo>
                  <a:cubicBezTo>
                    <a:pt x="2890" y="5126"/>
                    <a:pt x="2891" y="5116"/>
                    <a:pt x="2892" y="5110"/>
                  </a:cubicBezTo>
                  <a:cubicBezTo>
                    <a:pt x="2897" y="5064"/>
                    <a:pt x="2938" y="4888"/>
                    <a:pt x="2938" y="4887"/>
                  </a:cubicBezTo>
                  <a:cubicBezTo>
                    <a:pt x="2940" y="4881"/>
                    <a:pt x="2940" y="4881"/>
                    <a:pt x="2940" y="4881"/>
                  </a:cubicBezTo>
                  <a:cubicBezTo>
                    <a:pt x="2934" y="4884"/>
                    <a:pt x="2934" y="4884"/>
                    <a:pt x="2934" y="4884"/>
                  </a:cubicBezTo>
                  <a:cubicBezTo>
                    <a:pt x="2809" y="4950"/>
                    <a:pt x="2810" y="5151"/>
                    <a:pt x="2786" y="5232"/>
                  </a:cubicBezTo>
                  <a:cubicBezTo>
                    <a:pt x="2763" y="5313"/>
                    <a:pt x="2717" y="5347"/>
                    <a:pt x="2659" y="5377"/>
                  </a:cubicBezTo>
                  <a:cubicBezTo>
                    <a:pt x="2649" y="5381"/>
                    <a:pt x="2640" y="5383"/>
                    <a:pt x="2632" y="5383"/>
                  </a:cubicBezTo>
                  <a:cubicBezTo>
                    <a:pt x="2590" y="5383"/>
                    <a:pt x="2557" y="5330"/>
                    <a:pt x="2557" y="5297"/>
                  </a:cubicBezTo>
                  <a:cubicBezTo>
                    <a:pt x="2557" y="5270"/>
                    <a:pt x="2555" y="4771"/>
                    <a:pt x="2555" y="4422"/>
                  </a:cubicBezTo>
                  <a:cubicBezTo>
                    <a:pt x="2555" y="4248"/>
                    <a:pt x="2555" y="4110"/>
                    <a:pt x="2557" y="4089"/>
                  </a:cubicBezTo>
                  <a:cubicBezTo>
                    <a:pt x="2563" y="4026"/>
                    <a:pt x="2627" y="3909"/>
                    <a:pt x="2627" y="3909"/>
                  </a:cubicBezTo>
                  <a:cubicBezTo>
                    <a:pt x="2632" y="3900"/>
                    <a:pt x="2632" y="3900"/>
                    <a:pt x="2632" y="3900"/>
                  </a:cubicBezTo>
                  <a:cubicBezTo>
                    <a:pt x="2278" y="4084"/>
                    <a:pt x="2278" y="4084"/>
                    <a:pt x="2278" y="4084"/>
                  </a:cubicBezTo>
                  <a:cubicBezTo>
                    <a:pt x="2283" y="4086"/>
                    <a:pt x="2283" y="4086"/>
                    <a:pt x="2283" y="4086"/>
                  </a:cubicBezTo>
                  <a:cubicBezTo>
                    <a:pt x="2284" y="4086"/>
                    <a:pt x="2382" y="4127"/>
                    <a:pt x="2381" y="4189"/>
                  </a:cubicBezTo>
                  <a:cubicBezTo>
                    <a:pt x="2381" y="5544"/>
                    <a:pt x="2381" y="5544"/>
                    <a:pt x="2381" y="5544"/>
                  </a:cubicBezTo>
                  <a:cubicBezTo>
                    <a:pt x="2381" y="5584"/>
                    <a:pt x="2364" y="5625"/>
                    <a:pt x="2364" y="5625"/>
                  </a:cubicBezTo>
                  <a:cubicBezTo>
                    <a:pt x="2361" y="5632"/>
                    <a:pt x="2361" y="5632"/>
                    <a:pt x="2361" y="5632"/>
                  </a:cubicBezTo>
                  <a:cubicBezTo>
                    <a:pt x="2903" y="5334"/>
                    <a:pt x="2903" y="5334"/>
                    <a:pt x="2903" y="5334"/>
                  </a:cubicBezTo>
                  <a:lnTo>
                    <a:pt x="2903" y="5332"/>
                  </a:lnTo>
                  <a:close/>
                  <a:moveTo>
                    <a:pt x="3793" y="4831"/>
                  </a:moveTo>
                  <a:cubicBezTo>
                    <a:pt x="3793" y="4831"/>
                    <a:pt x="3723" y="4803"/>
                    <a:pt x="3724" y="4768"/>
                  </a:cubicBezTo>
                  <a:cubicBezTo>
                    <a:pt x="3724" y="4767"/>
                    <a:pt x="3724" y="4765"/>
                    <a:pt x="3724" y="4764"/>
                  </a:cubicBezTo>
                  <a:cubicBezTo>
                    <a:pt x="3730" y="4723"/>
                    <a:pt x="3766" y="4464"/>
                    <a:pt x="3783" y="4425"/>
                  </a:cubicBezTo>
                  <a:cubicBezTo>
                    <a:pt x="3801" y="4382"/>
                    <a:pt x="3789" y="4372"/>
                    <a:pt x="3811" y="4362"/>
                  </a:cubicBezTo>
                  <a:cubicBezTo>
                    <a:pt x="3834" y="4350"/>
                    <a:pt x="4039" y="4244"/>
                    <a:pt x="4063" y="4233"/>
                  </a:cubicBezTo>
                  <a:cubicBezTo>
                    <a:pt x="4071" y="4228"/>
                    <a:pt x="4078" y="4226"/>
                    <a:pt x="4083" y="4226"/>
                  </a:cubicBezTo>
                  <a:cubicBezTo>
                    <a:pt x="4091" y="4226"/>
                    <a:pt x="4096" y="4232"/>
                    <a:pt x="4100" y="4254"/>
                  </a:cubicBezTo>
                  <a:cubicBezTo>
                    <a:pt x="4106" y="4289"/>
                    <a:pt x="4141" y="4454"/>
                    <a:pt x="4141" y="4488"/>
                  </a:cubicBezTo>
                  <a:cubicBezTo>
                    <a:pt x="4141" y="4522"/>
                    <a:pt x="4117" y="4646"/>
                    <a:pt x="4095" y="4674"/>
                  </a:cubicBezTo>
                  <a:cubicBezTo>
                    <a:pt x="4098" y="4678"/>
                    <a:pt x="4098" y="4678"/>
                    <a:pt x="4098" y="4678"/>
                  </a:cubicBezTo>
                  <a:cubicBezTo>
                    <a:pt x="4397" y="4490"/>
                    <a:pt x="4397" y="4490"/>
                    <a:pt x="4397" y="4490"/>
                  </a:cubicBezTo>
                  <a:cubicBezTo>
                    <a:pt x="4396" y="4485"/>
                    <a:pt x="4396" y="4485"/>
                    <a:pt x="4396" y="4485"/>
                  </a:cubicBezTo>
                  <a:cubicBezTo>
                    <a:pt x="4396" y="4485"/>
                    <a:pt x="4395" y="4485"/>
                    <a:pt x="4393" y="4485"/>
                  </a:cubicBezTo>
                  <a:cubicBezTo>
                    <a:pt x="4385" y="4485"/>
                    <a:pt x="4359" y="4482"/>
                    <a:pt x="4340" y="4434"/>
                  </a:cubicBezTo>
                  <a:cubicBezTo>
                    <a:pt x="4317" y="4376"/>
                    <a:pt x="4070" y="3402"/>
                    <a:pt x="4053" y="3326"/>
                  </a:cubicBezTo>
                  <a:cubicBezTo>
                    <a:pt x="4035" y="3250"/>
                    <a:pt x="4029" y="3180"/>
                    <a:pt x="4029" y="3139"/>
                  </a:cubicBezTo>
                  <a:cubicBezTo>
                    <a:pt x="4029" y="3058"/>
                    <a:pt x="4029" y="3058"/>
                    <a:pt x="4029" y="3058"/>
                  </a:cubicBezTo>
                  <a:cubicBezTo>
                    <a:pt x="4025" y="3060"/>
                    <a:pt x="4025" y="3060"/>
                    <a:pt x="4025" y="3060"/>
                  </a:cubicBezTo>
                  <a:cubicBezTo>
                    <a:pt x="4025" y="3060"/>
                    <a:pt x="3942" y="3096"/>
                    <a:pt x="3906" y="3197"/>
                  </a:cubicBezTo>
                  <a:cubicBezTo>
                    <a:pt x="3871" y="3297"/>
                    <a:pt x="3607" y="4622"/>
                    <a:pt x="3595" y="4687"/>
                  </a:cubicBezTo>
                  <a:cubicBezTo>
                    <a:pt x="3595" y="4687"/>
                    <a:pt x="3595" y="4687"/>
                    <a:pt x="3595" y="4687"/>
                  </a:cubicBezTo>
                  <a:cubicBezTo>
                    <a:pt x="3584" y="4751"/>
                    <a:pt x="3560" y="4815"/>
                    <a:pt x="3484" y="5009"/>
                  </a:cubicBezTo>
                  <a:cubicBezTo>
                    <a:pt x="3481" y="5017"/>
                    <a:pt x="3481" y="5017"/>
                    <a:pt x="3481" y="5017"/>
                  </a:cubicBezTo>
                  <a:cubicBezTo>
                    <a:pt x="3799" y="4833"/>
                    <a:pt x="3799" y="4833"/>
                    <a:pt x="3799" y="4833"/>
                  </a:cubicBezTo>
                  <a:lnTo>
                    <a:pt x="3793" y="4831"/>
                  </a:lnTo>
                  <a:close/>
                  <a:moveTo>
                    <a:pt x="3824" y="4160"/>
                  </a:moveTo>
                  <a:cubicBezTo>
                    <a:pt x="3824" y="4160"/>
                    <a:pt x="3912" y="3738"/>
                    <a:pt x="3918" y="3703"/>
                  </a:cubicBezTo>
                  <a:cubicBezTo>
                    <a:pt x="3921" y="3680"/>
                    <a:pt x="3934" y="3638"/>
                    <a:pt x="3946" y="3638"/>
                  </a:cubicBezTo>
                  <a:cubicBezTo>
                    <a:pt x="3946" y="3638"/>
                    <a:pt x="3946" y="3638"/>
                    <a:pt x="3946" y="3638"/>
                  </a:cubicBezTo>
                  <a:cubicBezTo>
                    <a:pt x="3951" y="3637"/>
                    <a:pt x="3961" y="3648"/>
                    <a:pt x="3971" y="3679"/>
                  </a:cubicBezTo>
                  <a:cubicBezTo>
                    <a:pt x="4000" y="3773"/>
                    <a:pt x="4065" y="4026"/>
                    <a:pt x="4065" y="4060"/>
                  </a:cubicBezTo>
                  <a:cubicBezTo>
                    <a:pt x="4065" y="4060"/>
                    <a:pt x="4065" y="4060"/>
                    <a:pt x="4065" y="4060"/>
                  </a:cubicBezTo>
                  <a:cubicBezTo>
                    <a:pt x="4064" y="4095"/>
                    <a:pt x="4059" y="4105"/>
                    <a:pt x="4042" y="4122"/>
                  </a:cubicBezTo>
                  <a:cubicBezTo>
                    <a:pt x="4026" y="4139"/>
                    <a:pt x="3872" y="4210"/>
                    <a:pt x="3849" y="4221"/>
                  </a:cubicBezTo>
                  <a:cubicBezTo>
                    <a:pt x="3849" y="4221"/>
                    <a:pt x="3849" y="4221"/>
                    <a:pt x="3849" y="4221"/>
                  </a:cubicBezTo>
                  <a:cubicBezTo>
                    <a:pt x="3845" y="4223"/>
                    <a:pt x="3841" y="4225"/>
                    <a:pt x="3837" y="4225"/>
                  </a:cubicBezTo>
                  <a:cubicBezTo>
                    <a:pt x="3827" y="4224"/>
                    <a:pt x="3818" y="4217"/>
                    <a:pt x="3818" y="4195"/>
                  </a:cubicBezTo>
                  <a:cubicBezTo>
                    <a:pt x="3818" y="4186"/>
                    <a:pt x="3820" y="4174"/>
                    <a:pt x="3824" y="4160"/>
                  </a:cubicBezTo>
                  <a:close/>
                  <a:moveTo>
                    <a:pt x="4778" y="7011"/>
                  </a:moveTo>
                  <a:cubicBezTo>
                    <a:pt x="4759" y="7011"/>
                    <a:pt x="4738" y="7010"/>
                    <a:pt x="4719" y="7007"/>
                  </a:cubicBezTo>
                  <a:cubicBezTo>
                    <a:pt x="4558" y="6980"/>
                    <a:pt x="4514" y="6885"/>
                    <a:pt x="4422" y="6692"/>
                  </a:cubicBezTo>
                  <a:cubicBezTo>
                    <a:pt x="4322" y="6483"/>
                    <a:pt x="4317" y="6296"/>
                    <a:pt x="4317" y="6278"/>
                  </a:cubicBezTo>
                  <a:cubicBezTo>
                    <a:pt x="4337" y="6263"/>
                    <a:pt x="4604" y="6058"/>
                    <a:pt x="4604" y="5813"/>
                  </a:cubicBezTo>
                  <a:cubicBezTo>
                    <a:pt x="4604" y="5627"/>
                    <a:pt x="4569" y="5523"/>
                    <a:pt x="4511" y="5466"/>
                  </a:cubicBezTo>
                  <a:cubicBezTo>
                    <a:pt x="4453" y="5408"/>
                    <a:pt x="4374" y="5399"/>
                    <a:pt x="4289" y="5399"/>
                  </a:cubicBezTo>
                  <a:cubicBezTo>
                    <a:pt x="4266" y="5399"/>
                    <a:pt x="4243" y="5399"/>
                    <a:pt x="4220" y="5400"/>
                  </a:cubicBezTo>
                  <a:cubicBezTo>
                    <a:pt x="4019" y="5406"/>
                    <a:pt x="3790" y="5571"/>
                    <a:pt x="3790" y="5571"/>
                  </a:cubicBezTo>
                  <a:cubicBezTo>
                    <a:pt x="3785" y="5575"/>
                    <a:pt x="3785" y="5575"/>
                    <a:pt x="3785" y="5575"/>
                  </a:cubicBezTo>
                  <a:cubicBezTo>
                    <a:pt x="3791" y="5576"/>
                    <a:pt x="3791" y="5576"/>
                    <a:pt x="3791" y="5576"/>
                  </a:cubicBezTo>
                  <a:cubicBezTo>
                    <a:pt x="3791" y="5576"/>
                    <a:pt x="3883" y="5593"/>
                    <a:pt x="3883" y="5679"/>
                  </a:cubicBezTo>
                  <a:cubicBezTo>
                    <a:pt x="3883" y="5737"/>
                    <a:pt x="3885" y="6255"/>
                    <a:pt x="3885" y="6621"/>
                  </a:cubicBezTo>
                  <a:cubicBezTo>
                    <a:pt x="3885" y="6804"/>
                    <a:pt x="3885" y="6949"/>
                    <a:pt x="3883" y="6980"/>
                  </a:cubicBezTo>
                  <a:cubicBezTo>
                    <a:pt x="3877" y="7073"/>
                    <a:pt x="3836" y="7149"/>
                    <a:pt x="3836" y="7149"/>
                  </a:cubicBezTo>
                  <a:cubicBezTo>
                    <a:pt x="3831" y="7159"/>
                    <a:pt x="3831" y="7159"/>
                    <a:pt x="3831" y="7159"/>
                  </a:cubicBezTo>
                  <a:cubicBezTo>
                    <a:pt x="4113" y="6987"/>
                    <a:pt x="4113" y="6987"/>
                    <a:pt x="4113" y="6987"/>
                  </a:cubicBezTo>
                  <a:cubicBezTo>
                    <a:pt x="4110" y="6984"/>
                    <a:pt x="4110" y="6984"/>
                    <a:pt x="4110" y="6984"/>
                  </a:cubicBezTo>
                  <a:cubicBezTo>
                    <a:pt x="4110" y="6984"/>
                    <a:pt x="4064" y="6944"/>
                    <a:pt x="4065" y="6887"/>
                  </a:cubicBezTo>
                  <a:cubicBezTo>
                    <a:pt x="4065" y="6279"/>
                    <a:pt x="4065" y="6279"/>
                    <a:pt x="4065" y="6279"/>
                  </a:cubicBezTo>
                  <a:cubicBezTo>
                    <a:pt x="4068" y="6278"/>
                    <a:pt x="4072" y="6278"/>
                    <a:pt x="4076" y="6278"/>
                  </a:cubicBezTo>
                  <a:cubicBezTo>
                    <a:pt x="4120" y="6277"/>
                    <a:pt x="4141" y="6335"/>
                    <a:pt x="4200" y="6518"/>
                  </a:cubicBezTo>
                  <a:cubicBezTo>
                    <a:pt x="4264" y="6718"/>
                    <a:pt x="4372" y="6915"/>
                    <a:pt x="4529" y="7024"/>
                  </a:cubicBezTo>
                  <a:cubicBezTo>
                    <a:pt x="4584" y="7062"/>
                    <a:pt x="4634" y="7075"/>
                    <a:pt x="4678" y="7075"/>
                  </a:cubicBezTo>
                  <a:cubicBezTo>
                    <a:pt x="4772" y="7075"/>
                    <a:pt x="4833" y="7014"/>
                    <a:pt x="4833" y="7014"/>
                  </a:cubicBezTo>
                  <a:cubicBezTo>
                    <a:pt x="4839" y="7008"/>
                    <a:pt x="4839" y="7008"/>
                    <a:pt x="4839" y="7008"/>
                  </a:cubicBezTo>
                  <a:cubicBezTo>
                    <a:pt x="4831" y="7009"/>
                    <a:pt x="4831" y="7009"/>
                    <a:pt x="4831" y="7009"/>
                  </a:cubicBezTo>
                  <a:cubicBezTo>
                    <a:pt x="4831" y="7009"/>
                    <a:pt x="4807" y="7011"/>
                    <a:pt x="4778" y="7011"/>
                  </a:cubicBezTo>
                  <a:close/>
                  <a:moveTo>
                    <a:pt x="4207" y="6233"/>
                  </a:moveTo>
                  <a:cubicBezTo>
                    <a:pt x="4190" y="6239"/>
                    <a:pt x="4173" y="6241"/>
                    <a:pt x="4157" y="6241"/>
                  </a:cubicBezTo>
                  <a:cubicBezTo>
                    <a:pt x="4130" y="6241"/>
                    <a:pt x="4107" y="6234"/>
                    <a:pt x="4090" y="6228"/>
                  </a:cubicBezTo>
                  <a:cubicBezTo>
                    <a:pt x="4077" y="6223"/>
                    <a:pt x="4068" y="6218"/>
                    <a:pt x="4065" y="6216"/>
                  </a:cubicBezTo>
                  <a:cubicBezTo>
                    <a:pt x="4065" y="5620"/>
                    <a:pt x="4065" y="5620"/>
                    <a:pt x="4065" y="5620"/>
                  </a:cubicBezTo>
                  <a:cubicBezTo>
                    <a:pt x="4065" y="5582"/>
                    <a:pt x="4102" y="5505"/>
                    <a:pt x="4203" y="5505"/>
                  </a:cubicBezTo>
                  <a:cubicBezTo>
                    <a:pt x="4207" y="5505"/>
                    <a:pt x="4210" y="5505"/>
                    <a:pt x="4214" y="5506"/>
                  </a:cubicBezTo>
                  <a:cubicBezTo>
                    <a:pt x="4325" y="5512"/>
                    <a:pt x="4404" y="5544"/>
                    <a:pt x="4411" y="5778"/>
                  </a:cubicBezTo>
                  <a:cubicBezTo>
                    <a:pt x="4411" y="5786"/>
                    <a:pt x="4411" y="5793"/>
                    <a:pt x="4411" y="5801"/>
                  </a:cubicBezTo>
                  <a:cubicBezTo>
                    <a:pt x="4411" y="6013"/>
                    <a:pt x="4330" y="6194"/>
                    <a:pt x="4207" y="6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988" y1="12343" x2="20988" y2="12343"/>
                        <a14:foregroundMark x1="51235" y1="8368" x2="51235" y2="8368"/>
                        <a14:foregroundMark x1="35597" y1="18619" x2="35597" y2="18619"/>
                        <a14:foregroundMark x1="39506" y1="17992" x2="39506" y2="17992"/>
                        <a14:foregroundMark x1="65638" y1="19456" x2="65638" y2="19456"/>
                        <a14:foregroundMark x1="36626" y1="33264" x2="36626" y2="33264"/>
                        <a14:foregroundMark x1="39506" y1="32636" x2="39506" y2="32636"/>
                        <a14:foregroundMark x1="44239" y1="33054" x2="44239" y2="33054"/>
                        <a14:foregroundMark x1="50823" y1="33682" x2="50823" y2="33682"/>
                        <a14:foregroundMark x1="22428" y1="48745" x2="22428" y2="48745"/>
                        <a14:foregroundMark x1="36831" y1="47699" x2="36831" y2="47699"/>
                        <a14:foregroundMark x1="38066" y1="43724" x2="38066" y2="43724"/>
                        <a14:foregroundMark x1="41975" y1="49582" x2="41975" y2="49582"/>
                        <a14:foregroundMark x1="46502" y1="54812" x2="46502" y2="54812"/>
                        <a14:foregroundMark x1="55144" y1="44770" x2="55144" y2="44770"/>
                        <a14:foregroundMark x1="55350" y1="47071" x2="55350" y2="47071"/>
                        <a14:foregroundMark x1="59877" y1="51255" x2="59877" y2="51255"/>
                        <a14:foregroundMark x1="73045" y1="44142" x2="73045" y2="44142"/>
                        <a14:foregroundMark x1="72840" y1="45397" x2="72840" y2="45397"/>
                        <a14:foregroundMark x1="72016" y1="46653" x2="72016" y2="46653"/>
                        <a14:foregroundMark x1="22840" y1="51883" x2="22840" y2="51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75" y="1629000"/>
            <a:ext cx="366025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4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Z:\5. Resources\Goal 4 Leadership\Local Leader Strategy\Background image slide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667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The Cost of Living</a:t>
            </a:r>
            <a:endParaRPr lang="en-NZ" sz="6000" b="1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9682" y="5592142"/>
            <a:ext cx="57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NZ" sz="3200" dirty="0"/>
              <a:t>Covenant Renewal Day 2014</a:t>
            </a:r>
          </a:p>
        </p:txBody>
      </p:sp>
      <p:grpSp>
        <p:nvGrpSpPr>
          <p:cNvPr id="14" name="Group 10"/>
          <p:cNvGrpSpPr>
            <a:grpSpLocks noChangeAspect="1"/>
          </p:cNvGrpSpPr>
          <p:nvPr/>
        </p:nvGrpSpPr>
        <p:grpSpPr bwMode="auto">
          <a:xfrm>
            <a:off x="467544" y="5013176"/>
            <a:ext cx="1340633" cy="1584176"/>
            <a:chOff x="1426" y="1419"/>
            <a:chExt cx="1677" cy="1983"/>
          </a:xfrm>
        </p:grpSpPr>
        <p:sp>
          <p:nvSpPr>
            <p:cNvPr id="15" name="Freeform 11"/>
            <p:cNvSpPr>
              <a:spLocks noChangeAspect="1"/>
            </p:cNvSpPr>
            <p:nvPr/>
          </p:nvSpPr>
          <p:spPr bwMode="auto">
            <a:xfrm>
              <a:off x="1426" y="1419"/>
              <a:ext cx="1677" cy="1983"/>
            </a:xfrm>
            <a:custGeom>
              <a:avLst/>
              <a:gdLst>
                <a:gd name="T0" fmla="*/ 35 w 8257"/>
                <a:gd name="T1" fmla="*/ 83 h 9712"/>
                <a:gd name="T2" fmla="*/ 26 w 8257"/>
                <a:gd name="T3" fmla="*/ 76 h 9712"/>
                <a:gd name="T4" fmla="*/ 15 w 8257"/>
                <a:gd name="T5" fmla="*/ 72 h 9712"/>
                <a:gd name="T6" fmla="*/ 10 w 8257"/>
                <a:gd name="T7" fmla="*/ 69 h 9712"/>
                <a:gd name="T8" fmla="*/ 6 w 8257"/>
                <a:gd name="T9" fmla="*/ 66 h 9712"/>
                <a:gd name="T10" fmla="*/ 1 w 8257"/>
                <a:gd name="T11" fmla="*/ 45 h 9712"/>
                <a:gd name="T12" fmla="*/ 4 w 8257"/>
                <a:gd name="T13" fmla="*/ 23 h 9712"/>
                <a:gd name="T14" fmla="*/ 2 w 8257"/>
                <a:gd name="T15" fmla="*/ 10 h 9712"/>
                <a:gd name="T16" fmla="*/ 5 w 8257"/>
                <a:gd name="T17" fmla="*/ 5 h 9712"/>
                <a:gd name="T18" fmla="*/ 19 w 8257"/>
                <a:gd name="T19" fmla="*/ 8 h 9712"/>
                <a:gd name="T20" fmla="*/ 34 w 8257"/>
                <a:gd name="T21" fmla="*/ 1 h 9712"/>
                <a:gd name="T22" fmla="*/ 35 w 8257"/>
                <a:gd name="T23" fmla="*/ 0 h 9712"/>
                <a:gd name="T24" fmla="*/ 35 w 8257"/>
                <a:gd name="T25" fmla="*/ 1 h 9712"/>
                <a:gd name="T26" fmla="*/ 50 w 8257"/>
                <a:gd name="T27" fmla="*/ 8 h 9712"/>
                <a:gd name="T28" fmla="*/ 64 w 8257"/>
                <a:gd name="T29" fmla="*/ 5 h 9712"/>
                <a:gd name="T30" fmla="*/ 67 w 8257"/>
                <a:gd name="T31" fmla="*/ 10 h 9712"/>
                <a:gd name="T32" fmla="*/ 65 w 8257"/>
                <a:gd name="T33" fmla="*/ 23 h 9712"/>
                <a:gd name="T34" fmla="*/ 68 w 8257"/>
                <a:gd name="T35" fmla="*/ 45 h 9712"/>
                <a:gd name="T36" fmla="*/ 63 w 8257"/>
                <a:gd name="T37" fmla="*/ 66 h 9712"/>
                <a:gd name="T38" fmla="*/ 59 w 8257"/>
                <a:gd name="T39" fmla="*/ 69 h 9712"/>
                <a:gd name="T40" fmla="*/ 54 w 8257"/>
                <a:gd name="T41" fmla="*/ 72 h 9712"/>
                <a:gd name="T42" fmla="*/ 43 w 8257"/>
                <a:gd name="T43" fmla="*/ 76 h 9712"/>
                <a:gd name="T44" fmla="*/ 35 w 8257"/>
                <a:gd name="T45" fmla="*/ 83 h 9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57" h="9712">
                  <a:moveTo>
                    <a:pt x="4123" y="9712"/>
                  </a:moveTo>
                  <a:cubicBezTo>
                    <a:pt x="3851" y="9347"/>
                    <a:pt x="3543" y="9100"/>
                    <a:pt x="3120" y="8943"/>
                  </a:cubicBezTo>
                  <a:cubicBezTo>
                    <a:pt x="2690" y="8784"/>
                    <a:pt x="2262" y="8648"/>
                    <a:pt x="1835" y="8482"/>
                  </a:cubicBezTo>
                  <a:cubicBezTo>
                    <a:pt x="1624" y="8401"/>
                    <a:pt x="1427" y="8306"/>
                    <a:pt x="1236" y="8166"/>
                  </a:cubicBezTo>
                  <a:cubicBezTo>
                    <a:pt x="1040" y="8024"/>
                    <a:pt x="876" y="7883"/>
                    <a:pt x="723" y="7696"/>
                  </a:cubicBezTo>
                  <a:cubicBezTo>
                    <a:pt x="168" y="7020"/>
                    <a:pt x="0" y="6181"/>
                    <a:pt x="92" y="5333"/>
                  </a:cubicBezTo>
                  <a:cubicBezTo>
                    <a:pt x="189" y="4445"/>
                    <a:pt x="425" y="3611"/>
                    <a:pt x="441" y="2731"/>
                  </a:cubicBezTo>
                  <a:cubicBezTo>
                    <a:pt x="451" y="2189"/>
                    <a:pt x="371" y="1661"/>
                    <a:pt x="215" y="1131"/>
                  </a:cubicBezTo>
                  <a:cubicBezTo>
                    <a:pt x="131" y="847"/>
                    <a:pt x="350" y="537"/>
                    <a:pt x="635" y="593"/>
                  </a:cubicBezTo>
                  <a:cubicBezTo>
                    <a:pt x="1212" y="704"/>
                    <a:pt x="1723" y="964"/>
                    <a:pt x="2302" y="949"/>
                  </a:cubicBezTo>
                  <a:cubicBezTo>
                    <a:pt x="2984" y="931"/>
                    <a:pt x="3613" y="593"/>
                    <a:pt x="4070" y="73"/>
                  </a:cubicBezTo>
                  <a:cubicBezTo>
                    <a:pt x="4086" y="54"/>
                    <a:pt x="4109" y="27"/>
                    <a:pt x="4129" y="0"/>
                  </a:cubicBezTo>
                  <a:cubicBezTo>
                    <a:pt x="4148" y="27"/>
                    <a:pt x="4171" y="54"/>
                    <a:pt x="4187" y="73"/>
                  </a:cubicBezTo>
                  <a:cubicBezTo>
                    <a:pt x="4644" y="593"/>
                    <a:pt x="5273" y="931"/>
                    <a:pt x="5955" y="949"/>
                  </a:cubicBezTo>
                  <a:cubicBezTo>
                    <a:pt x="6534" y="964"/>
                    <a:pt x="7045" y="704"/>
                    <a:pt x="7622" y="593"/>
                  </a:cubicBezTo>
                  <a:cubicBezTo>
                    <a:pt x="7907" y="537"/>
                    <a:pt x="8126" y="847"/>
                    <a:pt x="8042" y="1131"/>
                  </a:cubicBezTo>
                  <a:cubicBezTo>
                    <a:pt x="7886" y="1661"/>
                    <a:pt x="7806" y="2189"/>
                    <a:pt x="7816" y="2731"/>
                  </a:cubicBezTo>
                  <a:cubicBezTo>
                    <a:pt x="7832" y="3611"/>
                    <a:pt x="8068" y="4445"/>
                    <a:pt x="8165" y="5333"/>
                  </a:cubicBezTo>
                  <a:cubicBezTo>
                    <a:pt x="8257" y="6181"/>
                    <a:pt x="8089" y="7020"/>
                    <a:pt x="7534" y="7696"/>
                  </a:cubicBezTo>
                  <a:cubicBezTo>
                    <a:pt x="7381" y="7883"/>
                    <a:pt x="7217" y="8024"/>
                    <a:pt x="7021" y="8166"/>
                  </a:cubicBezTo>
                  <a:cubicBezTo>
                    <a:pt x="6830" y="8306"/>
                    <a:pt x="6633" y="8401"/>
                    <a:pt x="6422" y="8482"/>
                  </a:cubicBezTo>
                  <a:cubicBezTo>
                    <a:pt x="5995" y="8648"/>
                    <a:pt x="5567" y="8784"/>
                    <a:pt x="5137" y="8943"/>
                  </a:cubicBezTo>
                  <a:cubicBezTo>
                    <a:pt x="4714" y="9100"/>
                    <a:pt x="4396" y="9347"/>
                    <a:pt x="4123" y="9712"/>
                  </a:cubicBezTo>
                  <a:close/>
                </a:path>
              </a:pathLst>
            </a:custGeom>
            <a:solidFill>
              <a:srgbClr val="E00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12"/>
            <p:cNvSpPr>
              <a:spLocks noChangeAspect="1" noEditPoints="1"/>
            </p:cNvSpPr>
            <p:nvPr/>
          </p:nvSpPr>
          <p:spPr bwMode="auto">
            <a:xfrm>
              <a:off x="1496" y="1504"/>
              <a:ext cx="1537" cy="1820"/>
            </a:xfrm>
            <a:custGeom>
              <a:avLst/>
              <a:gdLst>
                <a:gd name="T0" fmla="*/ 47 w 7567"/>
                <a:gd name="T1" fmla="*/ 7 h 8913"/>
                <a:gd name="T2" fmla="*/ 17 w 7567"/>
                <a:gd name="T3" fmla="*/ 7 h 8913"/>
                <a:gd name="T4" fmla="*/ 3 w 7567"/>
                <a:gd name="T5" fmla="*/ 21 h 8913"/>
                <a:gd name="T6" fmla="*/ 36 w 7567"/>
                <a:gd name="T7" fmla="*/ 72 h 8913"/>
                <a:gd name="T8" fmla="*/ 43 w 7567"/>
                <a:gd name="T9" fmla="*/ 68 h 8913"/>
                <a:gd name="T10" fmla="*/ 4 w 7567"/>
                <a:gd name="T11" fmla="*/ 20 h 8913"/>
                <a:gd name="T12" fmla="*/ 17 w 7567"/>
                <a:gd name="T13" fmla="*/ 8 h 8913"/>
                <a:gd name="T14" fmla="*/ 61 w 7567"/>
                <a:gd name="T15" fmla="*/ 6 h 8913"/>
                <a:gd name="T16" fmla="*/ 16 w 7567"/>
                <a:gd name="T17" fmla="*/ 36 h 8913"/>
                <a:gd name="T18" fmla="*/ 14 w 7567"/>
                <a:gd name="T19" fmla="*/ 48 h 8913"/>
                <a:gd name="T20" fmla="*/ 19 w 7567"/>
                <a:gd name="T21" fmla="*/ 48 h 8913"/>
                <a:gd name="T22" fmla="*/ 16 w 7567"/>
                <a:gd name="T23" fmla="*/ 41 h 8913"/>
                <a:gd name="T24" fmla="*/ 23 w 7567"/>
                <a:gd name="T25" fmla="*/ 32 h 8913"/>
                <a:gd name="T26" fmla="*/ 31 w 7567"/>
                <a:gd name="T27" fmla="*/ 28 h 8913"/>
                <a:gd name="T28" fmla="*/ 29 w 7567"/>
                <a:gd name="T29" fmla="*/ 19 h 8913"/>
                <a:gd name="T30" fmla="*/ 31 w 7567"/>
                <a:gd name="T31" fmla="*/ 19 h 8913"/>
                <a:gd name="T32" fmla="*/ 33 w 7567"/>
                <a:gd name="T33" fmla="*/ 13 h 8913"/>
                <a:gd name="T34" fmla="*/ 34 w 7567"/>
                <a:gd name="T35" fmla="*/ 10 h 8913"/>
                <a:gd name="T36" fmla="*/ 7 w 7567"/>
                <a:gd name="T37" fmla="*/ 39 h 8913"/>
                <a:gd name="T38" fmla="*/ 6 w 7567"/>
                <a:gd name="T39" fmla="*/ 51 h 8913"/>
                <a:gd name="T40" fmla="*/ 8 w 7567"/>
                <a:gd name="T41" fmla="*/ 46 h 8913"/>
                <a:gd name="T42" fmla="*/ 9 w 7567"/>
                <a:gd name="T43" fmla="*/ 43 h 8913"/>
                <a:gd name="T44" fmla="*/ 11 w 7567"/>
                <a:gd name="T45" fmla="*/ 39 h 8913"/>
                <a:gd name="T46" fmla="*/ 22 w 7567"/>
                <a:gd name="T47" fmla="*/ 20 h 8913"/>
                <a:gd name="T48" fmla="*/ 27 w 7567"/>
                <a:gd name="T49" fmla="*/ 13 h 8913"/>
                <a:gd name="T50" fmla="*/ 23 w 7567"/>
                <a:gd name="T51" fmla="*/ 14 h 8913"/>
                <a:gd name="T52" fmla="*/ 45 w 7567"/>
                <a:gd name="T53" fmla="*/ 34 h 8913"/>
                <a:gd name="T54" fmla="*/ 36 w 7567"/>
                <a:gd name="T55" fmla="*/ 28 h 8913"/>
                <a:gd name="T56" fmla="*/ 37 w 7567"/>
                <a:gd name="T57" fmla="*/ 38 h 8913"/>
                <a:gd name="T58" fmla="*/ 41 w 7567"/>
                <a:gd name="T59" fmla="*/ 26 h 8913"/>
                <a:gd name="T60" fmla="*/ 15 w 7567"/>
                <a:gd name="T61" fmla="*/ 17 h 8913"/>
                <a:gd name="T62" fmla="*/ 17 w 7567"/>
                <a:gd name="T63" fmla="*/ 27 h 8913"/>
                <a:gd name="T64" fmla="*/ 13 w 7567"/>
                <a:gd name="T65" fmla="*/ 18 h 8913"/>
                <a:gd name="T66" fmla="*/ 45 w 7567"/>
                <a:gd name="T67" fmla="*/ 26 h 8913"/>
                <a:gd name="T68" fmla="*/ 50 w 7567"/>
                <a:gd name="T69" fmla="*/ 25 h 8913"/>
                <a:gd name="T70" fmla="*/ 55 w 7567"/>
                <a:gd name="T71" fmla="*/ 36 h 8913"/>
                <a:gd name="T72" fmla="*/ 48 w 7567"/>
                <a:gd name="T73" fmla="*/ 39 h 8913"/>
                <a:gd name="T74" fmla="*/ 53 w 7567"/>
                <a:gd name="T75" fmla="*/ 46 h 8913"/>
                <a:gd name="T76" fmla="*/ 58 w 7567"/>
                <a:gd name="T77" fmla="*/ 13 h 8913"/>
                <a:gd name="T78" fmla="*/ 56 w 7567"/>
                <a:gd name="T79" fmla="*/ 21 h 8913"/>
                <a:gd name="T80" fmla="*/ 53 w 7567"/>
                <a:gd name="T81" fmla="*/ 28 h 8913"/>
                <a:gd name="T82" fmla="*/ 58 w 7567"/>
                <a:gd name="T83" fmla="*/ 27 h 8913"/>
                <a:gd name="T84" fmla="*/ 41 w 7567"/>
                <a:gd name="T85" fmla="*/ 43 h 8913"/>
                <a:gd name="T86" fmla="*/ 41 w 7567"/>
                <a:gd name="T87" fmla="*/ 55 h 8913"/>
                <a:gd name="T88" fmla="*/ 45 w 7567"/>
                <a:gd name="T89" fmla="*/ 45 h 8913"/>
                <a:gd name="T90" fmla="*/ 48 w 7567"/>
                <a:gd name="T91" fmla="*/ 39 h 8913"/>
                <a:gd name="T92" fmla="*/ 23 w 7567"/>
                <a:gd name="T93" fmla="*/ 66 h 8913"/>
                <a:gd name="T94" fmla="*/ 29 w 7567"/>
                <a:gd name="T95" fmla="*/ 61 h 8913"/>
                <a:gd name="T96" fmla="*/ 26 w 7567"/>
                <a:gd name="T97" fmla="*/ 59 h 8913"/>
                <a:gd name="T98" fmla="*/ 24 w 7567"/>
                <a:gd name="T99" fmla="*/ 43 h 8913"/>
                <a:gd name="T100" fmla="*/ 22 w 7567"/>
                <a:gd name="T101" fmla="*/ 33 h 8913"/>
                <a:gd name="T102" fmla="*/ 32 w 7567"/>
                <a:gd name="T103" fmla="*/ 41 h 8913"/>
                <a:gd name="T104" fmla="*/ 34 w 7567"/>
                <a:gd name="T105" fmla="*/ 40 h 8913"/>
                <a:gd name="T106" fmla="*/ 30 w 7567"/>
                <a:gd name="T107" fmla="*/ 40 h 8913"/>
                <a:gd name="T108" fmla="*/ 33 w 7567"/>
                <a:gd name="T109" fmla="*/ 31 h 8913"/>
                <a:gd name="T110" fmla="*/ 40 w 7567"/>
                <a:gd name="T111" fmla="*/ 60 h 8913"/>
                <a:gd name="T112" fmla="*/ 32 w 7567"/>
                <a:gd name="T113" fmla="*/ 48 h 8913"/>
                <a:gd name="T114" fmla="*/ 35 w 7567"/>
                <a:gd name="T115" fmla="*/ 56 h 8913"/>
                <a:gd name="T116" fmla="*/ 34 w 7567"/>
                <a:gd name="T117" fmla="*/ 53 h 89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567" h="8913">
                  <a:moveTo>
                    <a:pt x="7187" y="2416"/>
                  </a:moveTo>
                  <a:cubicBezTo>
                    <a:pt x="7187" y="2401"/>
                    <a:pt x="7187" y="2386"/>
                    <a:pt x="7187" y="2370"/>
                  </a:cubicBezTo>
                  <a:cubicBezTo>
                    <a:pt x="7187" y="2139"/>
                    <a:pt x="7226" y="1781"/>
                    <a:pt x="7272" y="1462"/>
                  </a:cubicBezTo>
                  <a:cubicBezTo>
                    <a:pt x="7317" y="1144"/>
                    <a:pt x="7370" y="859"/>
                    <a:pt x="7393" y="782"/>
                  </a:cubicBezTo>
                  <a:cubicBezTo>
                    <a:pt x="7408" y="731"/>
                    <a:pt x="7416" y="688"/>
                    <a:pt x="7416" y="650"/>
                  </a:cubicBezTo>
                  <a:cubicBezTo>
                    <a:pt x="7417" y="601"/>
                    <a:pt x="7399" y="555"/>
                    <a:pt x="7364" y="526"/>
                  </a:cubicBezTo>
                  <a:cubicBezTo>
                    <a:pt x="7329" y="498"/>
                    <a:pt x="7287" y="488"/>
                    <a:pt x="7241" y="482"/>
                  </a:cubicBezTo>
                  <a:cubicBezTo>
                    <a:pt x="7236" y="481"/>
                    <a:pt x="7230" y="481"/>
                    <a:pt x="7225" y="481"/>
                  </a:cubicBezTo>
                  <a:cubicBezTo>
                    <a:pt x="7177" y="482"/>
                    <a:pt x="7119" y="500"/>
                    <a:pt x="7032" y="525"/>
                  </a:cubicBezTo>
                  <a:cubicBezTo>
                    <a:pt x="6776" y="602"/>
                    <a:pt x="6294" y="758"/>
                    <a:pt x="5570" y="790"/>
                  </a:cubicBezTo>
                  <a:cubicBezTo>
                    <a:pt x="5544" y="791"/>
                    <a:pt x="5519" y="792"/>
                    <a:pt x="5493" y="792"/>
                  </a:cubicBezTo>
                  <a:cubicBezTo>
                    <a:pt x="5026" y="792"/>
                    <a:pt x="4607" y="604"/>
                    <a:pt x="4304" y="414"/>
                  </a:cubicBezTo>
                  <a:cubicBezTo>
                    <a:pt x="4153" y="319"/>
                    <a:pt x="4031" y="224"/>
                    <a:pt x="3948" y="153"/>
                  </a:cubicBezTo>
                  <a:cubicBezTo>
                    <a:pt x="3906" y="117"/>
                    <a:pt x="3873" y="88"/>
                    <a:pt x="3852" y="67"/>
                  </a:cubicBezTo>
                  <a:cubicBezTo>
                    <a:pt x="3830" y="47"/>
                    <a:pt x="3819" y="36"/>
                    <a:pt x="3819" y="36"/>
                  </a:cubicBezTo>
                  <a:cubicBezTo>
                    <a:pt x="3784" y="0"/>
                    <a:pt x="3784" y="0"/>
                    <a:pt x="3784" y="0"/>
                  </a:cubicBezTo>
                  <a:cubicBezTo>
                    <a:pt x="3749" y="36"/>
                    <a:pt x="3749" y="36"/>
                    <a:pt x="3749" y="36"/>
                  </a:cubicBezTo>
                  <a:cubicBezTo>
                    <a:pt x="3749" y="36"/>
                    <a:pt x="3738" y="47"/>
                    <a:pt x="3716" y="67"/>
                  </a:cubicBezTo>
                  <a:cubicBezTo>
                    <a:pt x="3564" y="212"/>
                    <a:pt x="2891" y="793"/>
                    <a:pt x="2074" y="792"/>
                  </a:cubicBezTo>
                  <a:cubicBezTo>
                    <a:pt x="2048" y="792"/>
                    <a:pt x="2023" y="791"/>
                    <a:pt x="1997" y="790"/>
                  </a:cubicBezTo>
                  <a:cubicBezTo>
                    <a:pt x="1514" y="768"/>
                    <a:pt x="1139" y="692"/>
                    <a:pt x="867" y="621"/>
                  </a:cubicBezTo>
                  <a:cubicBezTo>
                    <a:pt x="731" y="585"/>
                    <a:pt x="620" y="551"/>
                    <a:pt x="535" y="525"/>
                  </a:cubicBezTo>
                  <a:cubicBezTo>
                    <a:pt x="448" y="500"/>
                    <a:pt x="390" y="482"/>
                    <a:pt x="342" y="481"/>
                  </a:cubicBezTo>
                  <a:cubicBezTo>
                    <a:pt x="337" y="481"/>
                    <a:pt x="331" y="481"/>
                    <a:pt x="326" y="482"/>
                  </a:cubicBezTo>
                  <a:cubicBezTo>
                    <a:pt x="280" y="488"/>
                    <a:pt x="238" y="498"/>
                    <a:pt x="203" y="526"/>
                  </a:cubicBezTo>
                  <a:cubicBezTo>
                    <a:pt x="168" y="555"/>
                    <a:pt x="150" y="601"/>
                    <a:pt x="151" y="650"/>
                  </a:cubicBezTo>
                  <a:cubicBezTo>
                    <a:pt x="151" y="689"/>
                    <a:pt x="159" y="731"/>
                    <a:pt x="174" y="782"/>
                  </a:cubicBezTo>
                  <a:cubicBezTo>
                    <a:pt x="197" y="859"/>
                    <a:pt x="250" y="1144"/>
                    <a:pt x="295" y="1462"/>
                  </a:cubicBezTo>
                  <a:cubicBezTo>
                    <a:pt x="341" y="1782"/>
                    <a:pt x="380" y="2139"/>
                    <a:pt x="380" y="2370"/>
                  </a:cubicBezTo>
                  <a:cubicBezTo>
                    <a:pt x="380" y="2386"/>
                    <a:pt x="380" y="2401"/>
                    <a:pt x="380" y="2416"/>
                  </a:cubicBezTo>
                  <a:cubicBezTo>
                    <a:pt x="358" y="3299"/>
                    <a:pt x="1" y="4567"/>
                    <a:pt x="0" y="5367"/>
                  </a:cubicBezTo>
                  <a:cubicBezTo>
                    <a:pt x="0" y="5377"/>
                    <a:pt x="0" y="5386"/>
                    <a:pt x="0" y="5396"/>
                  </a:cubicBezTo>
                  <a:cubicBezTo>
                    <a:pt x="2" y="5547"/>
                    <a:pt x="29" y="5880"/>
                    <a:pt x="139" y="6246"/>
                  </a:cubicBezTo>
                  <a:cubicBezTo>
                    <a:pt x="249" y="6612"/>
                    <a:pt x="443" y="7012"/>
                    <a:pt x="782" y="7291"/>
                  </a:cubicBezTo>
                  <a:cubicBezTo>
                    <a:pt x="1449" y="7838"/>
                    <a:pt x="2004" y="7961"/>
                    <a:pt x="2343" y="8080"/>
                  </a:cubicBezTo>
                  <a:cubicBezTo>
                    <a:pt x="2687" y="8200"/>
                    <a:pt x="3066" y="8320"/>
                    <a:pt x="3247" y="8427"/>
                  </a:cubicBezTo>
                  <a:cubicBezTo>
                    <a:pt x="3430" y="8535"/>
                    <a:pt x="3610" y="8710"/>
                    <a:pt x="3741" y="8868"/>
                  </a:cubicBezTo>
                  <a:cubicBezTo>
                    <a:pt x="3778" y="8913"/>
                    <a:pt x="3778" y="8913"/>
                    <a:pt x="3778" y="8913"/>
                  </a:cubicBezTo>
                  <a:cubicBezTo>
                    <a:pt x="3816" y="8868"/>
                    <a:pt x="3816" y="8868"/>
                    <a:pt x="3816" y="8868"/>
                  </a:cubicBezTo>
                  <a:cubicBezTo>
                    <a:pt x="3946" y="8711"/>
                    <a:pt x="4136" y="8536"/>
                    <a:pt x="4320" y="8427"/>
                  </a:cubicBezTo>
                  <a:cubicBezTo>
                    <a:pt x="4501" y="8320"/>
                    <a:pt x="4880" y="8200"/>
                    <a:pt x="5224" y="8080"/>
                  </a:cubicBezTo>
                  <a:cubicBezTo>
                    <a:pt x="5564" y="7961"/>
                    <a:pt x="6107" y="7819"/>
                    <a:pt x="6784" y="7291"/>
                  </a:cubicBezTo>
                  <a:cubicBezTo>
                    <a:pt x="7131" y="7021"/>
                    <a:pt x="7324" y="6620"/>
                    <a:pt x="7433" y="6252"/>
                  </a:cubicBezTo>
                  <a:cubicBezTo>
                    <a:pt x="7542" y="5884"/>
                    <a:pt x="7565" y="5547"/>
                    <a:pt x="7567" y="5396"/>
                  </a:cubicBezTo>
                  <a:cubicBezTo>
                    <a:pt x="7567" y="5386"/>
                    <a:pt x="7567" y="5377"/>
                    <a:pt x="7567" y="5367"/>
                  </a:cubicBezTo>
                  <a:cubicBezTo>
                    <a:pt x="7566" y="4567"/>
                    <a:pt x="7209" y="3299"/>
                    <a:pt x="7187" y="2416"/>
                  </a:cubicBezTo>
                  <a:close/>
                  <a:moveTo>
                    <a:pt x="7469" y="5395"/>
                  </a:moveTo>
                  <a:cubicBezTo>
                    <a:pt x="7468" y="5538"/>
                    <a:pt x="7444" y="5868"/>
                    <a:pt x="7339" y="6225"/>
                  </a:cubicBezTo>
                  <a:cubicBezTo>
                    <a:pt x="7234" y="6581"/>
                    <a:pt x="7047" y="6963"/>
                    <a:pt x="6724" y="7214"/>
                  </a:cubicBezTo>
                  <a:cubicBezTo>
                    <a:pt x="6059" y="7731"/>
                    <a:pt x="5538" y="7866"/>
                    <a:pt x="5192" y="7988"/>
                  </a:cubicBezTo>
                  <a:cubicBezTo>
                    <a:pt x="4849" y="8108"/>
                    <a:pt x="4471" y="8226"/>
                    <a:pt x="4270" y="8343"/>
                  </a:cubicBezTo>
                  <a:cubicBezTo>
                    <a:pt x="4090" y="8450"/>
                    <a:pt x="3912" y="8609"/>
                    <a:pt x="3778" y="8761"/>
                  </a:cubicBezTo>
                  <a:cubicBezTo>
                    <a:pt x="3647" y="8610"/>
                    <a:pt x="3477" y="8450"/>
                    <a:pt x="3297" y="8343"/>
                  </a:cubicBezTo>
                  <a:cubicBezTo>
                    <a:pt x="3096" y="8226"/>
                    <a:pt x="2718" y="8108"/>
                    <a:pt x="2375" y="7988"/>
                  </a:cubicBezTo>
                  <a:cubicBezTo>
                    <a:pt x="2027" y="7866"/>
                    <a:pt x="1497" y="7750"/>
                    <a:pt x="844" y="7215"/>
                  </a:cubicBezTo>
                  <a:cubicBezTo>
                    <a:pt x="527" y="6955"/>
                    <a:pt x="339" y="6573"/>
                    <a:pt x="233" y="6218"/>
                  </a:cubicBezTo>
                  <a:cubicBezTo>
                    <a:pt x="126" y="5864"/>
                    <a:pt x="99" y="5537"/>
                    <a:pt x="98" y="5395"/>
                  </a:cubicBezTo>
                  <a:cubicBezTo>
                    <a:pt x="98" y="5386"/>
                    <a:pt x="98" y="5376"/>
                    <a:pt x="98" y="5367"/>
                  </a:cubicBezTo>
                  <a:cubicBezTo>
                    <a:pt x="97" y="4591"/>
                    <a:pt x="453" y="3321"/>
                    <a:pt x="477" y="2418"/>
                  </a:cubicBezTo>
                  <a:cubicBezTo>
                    <a:pt x="478" y="2403"/>
                    <a:pt x="478" y="2387"/>
                    <a:pt x="478" y="2370"/>
                  </a:cubicBezTo>
                  <a:cubicBezTo>
                    <a:pt x="478" y="2129"/>
                    <a:pt x="438" y="1770"/>
                    <a:pt x="392" y="1449"/>
                  </a:cubicBezTo>
                  <a:cubicBezTo>
                    <a:pt x="346" y="1126"/>
                    <a:pt x="295" y="845"/>
                    <a:pt x="268" y="754"/>
                  </a:cubicBezTo>
                  <a:cubicBezTo>
                    <a:pt x="254" y="709"/>
                    <a:pt x="249" y="674"/>
                    <a:pt x="249" y="650"/>
                  </a:cubicBezTo>
                  <a:cubicBezTo>
                    <a:pt x="250" y="619"/>
                    <a:pt x="256" y="610"/>
                    <a:pt x="265" y="602"/>
                  </a:cubicBezTo>
                  <a:cubicBezTo>
                    <a:pt x="276" y="593"/>
                    <a:pt x="300" y="583"/>
                    <a:pt x="338" y="579"/>
                  </a:cubicBezTo>
                  <a:cubicBezTo>
                    <a:pt x="339" y="579"/>
                    <a:pt x="340" y="579"/>
                    <a:pt x="342" y="579"/>
                  </a:cubicBezTo>
                  <a:cubicBezTo>
                    <a:pt x="343" y="578"/>
                    <a:pt x="343" y="578"/>
                    <a:pt x="344" y="578"/>
                  </a:cubicBezTo>
                  <a:cubicBezTo>
                    <a:pt x="365" y="578"/>
                    <a:pt x="425" y="594"/>
                    <a:pt x="507" y="619"/>
                  </a:cubicBezTo>
                  <a:cubicBezTo>
                    <a:pt x="762" y="695"/>
                    <a:pt x="1257" y="855"/>
                    <a:pt x="1993" y="888"/>
                  </a:cubicBezTo>
                  <a:cubicBezTo>
                    <a:pt x="2020" y="889"/>
                    <a:pt x="2047" y="889"/>
                    <a:pt x="2074" y="889"/>
                  </a:cubicBezTo>
                  <a:cubicBezTo>
                    <a:pt x="2939" y="887"/>
                    <a:pt x="3625" y="288"/>
                    <a:pt x="3784" y="138"/>
                  </a:cubicBezTo>
                  <a:cubicBezTo>
                    <a:pt x="3943" y="288"/>
                    <a:pt x="4628" y="887"/>
                    <a:pt x="5493" y="889"/>
                  </a:cubicBezTo>
                  <a:cubicBezTo>
                    <a:pt x="5520" y="889"/>
                    <a:pt x="5547" y="889"/>
                    <a:pt x="5574" y="888"/>
                  </a:cubicBezTo>
                  <a:cubicBezTo>
                    <a:pt x="6065" y="866"/>
                    <a:pt x="6448" y="788"/>
                    <a:pt x="6725" y="715"/>
                  </a:cubicBezTo>
                  <a:cubicBezTo>
                    <a:pt x="6863" y="679"/>
                    <a:pt x="6975" y="644"/>
                    <a:pt x="7060" y="619"/>
                  </a:cubicBezTo>
                  <a:cubicBezTo>
                    <a:pt x="7144" y="593"/>
                    <a:pt x="7205" y="578"/>
                    <a:pt x="7225" y="579"/>
                  </a:cubicBezTo>
                  <a:cubicBezTo>
                    <a:pt x="7227" y="579"/>
                    <a:pt x="7228" y="579"/>
                    <a:pt x="7228" y="579"/>
                  </a:cubicBezTo>
                  <a:cubicBezTo>
                    <a:pt x="7267" y="583"/>
                    <a:pt x="7291" y="593"/>
                    <a:pt x="7302" y="602"/>
                  </a:cubicBezTo>
                  <a:cubicBezTo>
                    <a:pt x="7311" y="610"/>
                    <a:pt x="7317" y="619"/>
                    <a:pt x="7318" y="650"/>
                  </a:cubicBezTo>
                  <a:cubicBezTo>
                    <a:pt x="7318" y="674"/>
                    <a:pt x="7312" y="709"/>
                    <a:pt x="7299" y="754"/>
                  </a:cubicBezTo>
                  <a:cubicBezTo>
                    <a:pt x="7272" y="845"/>
                    <a:pt x="7221" y="1126"/>
                    <a:pt x="7175" y="1449"/>
                  </a:cubicBezTo>
                  <a:cubicBezTo>
                    <a:pt x="7129" y="1770"/>
                    <a:pt x="7089" y="2129"/>
                    <a:pt x="7089" y="2370"/>
                  </a:cubicBezTo>
                  <a:cubicBezTo>
                    <a:pt x="7089" y="2387"/>
                    <a:pt x="7089" y="2403"/>
                    <a:pt x="7090" y="2418"/>
                  </a:cubicBezTo>
                  <a:cubicBezTo>
                    <a:pt x="7114" y="3321"/>
                    <a:pt x="7470" y="4591"/>
                    <a:pt x="7469" y="5367"/>
                  </a:cubicBezTo>
                  <a:cubicBezTo>
                    <a:pt x="7469" y="5376"/>
                    <a:pt x="7469" y="5386"/>
                    <a:pt x="7469" y="5395"/>
                  </a:cubicBezTo>
                  <a:close/>
                  <a:moveTo>
                    <a:pt x="2282" y="5670"/>
                  </a:moveTo>
                  <a:cubicBezTo>
                    <a:pt x="2274" y="5670"/>
                    <a:pt x="2248" y="5667"/>
                    <a:pt x="2229" y="5619"/>
                  </a:cubicBezTo>
                  <a:cubicBezTo>
                    <a:pt x="2205" y="5561"/>
                    <a:pt x="1959" y="4587"/>
                    <a:pt x="1941" y="4511"/>
                  </a:cubicBezTo>
                  <a:cubicBezTo>
                    <a:pt x="1924" y="4435"/>
                    <a:pt x="1918" y="4365"/>
                    <a:pt x="1918" y="4324"/>
                  </a:cubicBezTo>
                  <a:cubicBezTo>
                    <a:pt x="1918" y="4243"/>
                    <a:pt x="1918" y="4243"/>
                    <a:pt x="1918" y="4243"/>
                  </a:cubicBezTo>
                  <a:cubicBezTo>
                    <a:pt x="1914" y="4245"/>
                    <a:pt x="1914" y="4245"/>
                    <a:pt x="1914" y="4245"/>
                  </a:cubicBezTo>
                  <a:cubicBezTo>
                    <a:pt x="1914" y="4245"/>
                    <a:pt x="1831" y="4281"/>
                    <a:pt x="1795" y="4381"/>
                  </a:cubicBezTo>
                  <a:cubicBezTo>
                    <a:pt x="1760" y="4482"/>
                    <a:pt x="1496" y="5807"/>
                    <a:pt x="1484" y="5872"/>
                  </a:cubicBezTo>
                  <a:cubicBezTo>
                    <a:pt x="1472" y="5936"/>
                    <a:pt x="1449" y="6000"/>
                    <a:pt x="1373" y="6194"/>
                  </a:cubicBezTo>
                  <a:cubicBezTo>
                    <a:pt x="1370" y="6201"/>
                    <a:pt x="1370" y="6201"/>
                    <a:pt x="1370" y="6201"/>
                  </a:cubicBezTo>
                  <a:cubicBezTo>
                    <a:pt x="1687" y="6018"/>
                    <a:pt x="1687" y="6018"/>
                    <a:pt x="1687" y="6018"/>
                  </a:cubicBezTo>
                  <a:cubicBezTo>
                    <a:pt x="1681" y="6016"/>
                    <a:pt x="1681" y="6016"/>
                    <a:pt x="1681" y="6016"/>
                  </a:cubicBezTo>
                  <a:cubicBezTo>
                    <a:pt x="1681" y="6016"/>
                    <a:pt x="1612" y="5988"/>
                    <a:pt x="1613" y="5953"/>
                  </a:cubicBezTo>
                  <a:cubicBezTo>
                    <a:pt x="1613" y="5951"/>
                    <a:pt x="1613" y="5950"/>
                    <a:pt x="1613" y="5949"/>
                  </a:cubicBezTo>
                  <a:cubicBezTo>
                    <a:pt x="1619" y="5908"/>
                    <a:pt x="1654" y="5649"/>
                    <a:pt x="1671" y="5609"/>
                  </a:cubicBezTo>
                  <a:cubicBezTo>
                    <a:pt x="1689" y="5567"/>
                    <a:pt x="1678" y="5557"/>
                    <a:pt x="1699" y="5546"/>
                  </a:cubicBezTo>
                  <a:cubicBezTo>
                    <a:pt x="1723" y="5535"/>
                    <a:pt x="1928" y="5429"/>
                    <a:pt x="1952" y="5417"/>
                  </a:cubicBezTo>
                  <a:cubicBezTo>
                    <a:pt x="1960" y="5413"/>
                    <a:pt x="1967" y="5410"/>
                    <a:pt x="1972" y="5411"/>
                  </a:cubicBezTo>
                  <a:cubicBezTo>
                    <a:pt x="1979" y="5410"/>
                    <a:pt x="1984" y="5416"/>
                    <a:pt x="1988" y="5439"/>
                  </a:cubicBezTo>
                  <a:cubicBezTo>
                    <a:pt x="1994" y="5474"/>
                    <a:pt x="2029" y="5638"/>
                    <a:pt x="2029" y="5673"/>
                  </a:cubicBezTo>
                  <a:cubicBezTo>
                    <a:pt x="2030" y="5707"/>
                    <a:pt x="2006" y="5831"/>
                    <a:pt x="1983" y="5859"/>
                  </a:cubicBezTo>
                  <a:cubicBezTo>
                    <a:pt x="1987" y="5863"/>
                    <a:pt x="1987" y="5863"/>
                    <a:pt x="1987" y="5863"/>
                  </a:cubicBezTo>
                  <a:cubicBezTo>
                    <a:pt x="2286" y="5675"/>
                    <a:pt x="2286" y="5675"/>
                    <a:pt x="2286" y="5675"/>
                  </a:cubicBezTo>
                  <a:cubicBezTo>
                    <a:pt x="2284" y="5670"/>
                    <a:pt x="2284" y="5670"/>
                    <a:pt x="2284" y="5670"/>
                  </a:cubicBezTo>
                  <a:cubicBezTo>
                    <a:pt x="2284" y="5670"/>
                    <a:pt x="2283" y="5670"/>
                    <a:pt x="2282" y="5670"/>
                  </a:cubicBezTo>
                  <a:close/>
                  <a:moveTo>
                    <a:pt x="1931" y="5307"/>
                  </a:moveTo>
                  <a:cubicBezTo>
                    <a:pt x="1914" y="5324"/>
                    <a:pt x="1761" y="5395"/>
                    <a:pt x="1738" y="5406"/>
                  </a:cubicBezTo>
                  <a:cubicBezTo>
                    <a:pt x="1738" y="5406"/>
                    <a:pt x="1738" y="5406"/>
                    <a:pt x="1738" y="5406"/>
                  </a:cubicBezTo>
                  <a:cubicBezTo>
                    <a:pt x="1734" y="5408"/>
                    <a:pt x="1729" y="5409"/>
                    <a:pt x="1726" y="5409"/>
                  </a:cubicBezTo>
                  <a:cubicBezTo>
                    <a:pt x="1715" y="5409"/>
                    <a:pt x="1707" y="5401"/>
                    <a:pt x="1707" y="5380"/>
                  </a:cubicBezTo>
                  <a:cubicBezTo>
                    <a:pt x="1707" y="5371"/>
                    <a:pt x="1708" y="5359"/>
                    <a:pt x="1713" y="5345"/>
                  </a:cubicBezTo>
                  <a:cubicBezTo>
                    <a:pt x="1713" y="5345"/>
                    <a:pt x="1801" y="4923"/>
                    <a:pt x="1806" y="4887"/>
                  </a:cubicBezTo>
                  <a:cubicBezTo>
                    <a:pt x="1809" y="4865"/>
                    <a:pt x="1823" y="4823"/>
                    <a:pt x="1834" y="4823"/>
                  </a:cubicBezTo>
                  <a:cubicBezTo>
                    <a:pt x="1834" y="4823"/>
                    <a:pt x="1835" y="4823"/>
                    <a:pt x="1835" y="4823"/>
                  </a:cubicBezTo>
                  <a:cubicBezTo>
                    <a:pt x="1840" y="4822"/>
                    <a:pt x="1850" y="4832"/>
                    <a:pt x="1859" y="4864"/>
                  </a:cubicBezTo>
                  <a:cubicBezTo>
                    <a:pt x="1889" y="4958"/>
                    <a:pt x="1953" y="5211"/>
                    <a:pt x="1953" y="5245"/>
                  </a:cubicBezTo>
                  <a:cubicBezTo>
                    <a:pt x="1953" y="5280"/>
                    <a:pt x="1948" y="5289"/>
                    <a:pt x="1931" y="5307"/>
                  </a:cubicBezTo>
                  <a:close/>
                  <a:moveTo>
                    <a:pt x="3254" y="4550"/>
                  </a:moveTo>
                  <a:cubicBezTo>
                    <a:pt x="3246" y="4550"/>
                    <a:pt x="3237" y="4543"/>
                    <a:pt x="3232" y="4522"/>
                  </a:cubicBezTo>
                  <a:cubicBezTo>
                    <a:pt x="3232" y="4522"/>
                    <a:pt x="3196" y="4359"/>
                    <a:pt x="3161" y="4185"/>
                  </a:cubicBezTo>
                  <a:cubicBezTo>
                    <a:pt x="3126" y="4011"/>
                    <a:pt x="3091" y="3825"/>
                    <a:pt x="3091" y="3783"/>
                  </a:cubicBezTo>
                  <a:cubicBezTo>
                    <a:pt x="3091" y="3781"/>
                    <a:pt x="3091" y="3780"/>
                    <a:pt x="3091" y="3779"/>
                  </a:cubicBezTo>
                  <a:cubicBezTo>
                    <a:pt x="3097" y="3715"/>
                    <a:pt x="3138" y="3633"/>
                    <a:pt x="3138" y="3633"/>
                  </a:cubicBezTo>
                  <a:cubicBezTo>
                    <a:pt x="3142" y="3625"/>
                    <a:pt x="3142" y="3625"/>
                    <a:pt x="3142" y="3625"/>
                  </a:cubicBezTo>
                  <a:cubicBezTo>
                    <a:pt x="2782" y="3817"/>
                    <a:pt x="2782" y="3817"/>
                    <a:pt x="2782" y="3817"/>
                  </a:cubicBezTo>
                  <a:cubicBezTo>
                    <a:pt x="2784" y="3822"/>
                    <a:pt x="2784" y="3822"/>
                    <a:pt x="2784" y="3822"/>
                  </a:cubicBezTo>
                  <a:cubicBezTo>
                    <a:pt x="2785" y="3822"/>
                    <a:pt x="2786" y="3822"/>
                    <a:pt x="2787" y="3822"/>
                  </a:cubicBezTo>
                  <a:cubicBezTo>
                    <a:pt x="2816" y="3821"/>
                    <a:pt x="2917" y="3872"/>
                    <a:pt x="2927" y="3914"/>
                  </a:cubicBezTo>
                  <a:cubicBezTo>
                    <a:pt x="2939" y="3961"/>
                    <a:pt x="3144" y="4788"/>
                    <a:pt x="3167" y="4899"/>
                  </a:cubicBezTo>
                  <a:cubicBezTo>
                    <a:pt x="3191" y="5010"/>
                    <a:pt x="3220" y="5186"/>
                    <a:pt x="3220" y="5186"/>
                  </a:cubicBezTo>
                  <a:cubicBezTo>
                    <a:pt x="3222" y="5196"/>
                    <a:pt x="3222" y="5196"/>
                    <a:pt x="3222" y="5196"/>
                  </a:cubicBezTo>
                  <a:cubicBezTo>
                    <a:pt x="3226" y="5187"/>
                    <a:pt x="3226" y="5187"/>
                    <a:pt x="3226" y="5187"/>
                  </a:cubicBezTo>
                  <a:cubicBezTo>
                    <a:pt x="3226" y="5187"/>
                    <a:pt x="3249" y="5134"/>
                    <a:pt x="3267" y="5093"/>
                  </a:cubicBezTo>
                  <a:cubicBezTo>
                    <a:pt x="3285" y="5051"/>
                    <a:pt x="3607" y="3538"/>
                    <a:pt x="3636" y="3451"/>
                  </a:cubicBezTo>
                  <a:cubicBezTo>
                    <a:pt x="3665" y="3363"/>
                    <a:pt x="3706" y="3317"/>
                    <a:pt x="3706" y="3317"/>
                  </a:cubicBezTo>
                  <a:cubicBezTo>
                    <a:pt x="3702" y="3312"/>
                    <a:pt x="3702" y="3312"/>
                    <a:pt x="3702" y="3312"/>
                  </a:cubicBezTo>
                  <a:cubicBezTo>
                    <a:pt x="3381" y="3497"/>
                    <a:pt x="3381" y="3497"/>
                    <a:pt x="3381" y="3497"/>
                  </a:cubicBezTo>
                  <a:cubicBezTo>
                    <a:pt x="3386" y="3499"/>
                    <a:pt x="3386" y="3499"/>
                    <a:pt x="3386" y="3499"/>
                  </a:cubicBezTo>
                  <a:cubicBezTo>
                    <a:pt x="3386" y="3499"/>
                    <a:pt x="3450" y="3538"/>
                    <a:pt x="3449" y="3574"/>
                  </a:cubicBezTo>
                  <a:cubicBezTo>
                    <a:pt x="3449" y="3575"/>
                    <a:pt x="3449" y="3577"/>
                    <a:pt x="3449" y="3578"/>
                  </a:cubicBezTo>
                  <a:cubicBezTo>
                    <a:pt x="3443" y="3619"/>
                    <a:pt x="3308" y="4465"/>
                    <a:pt x="3291" y="4510"/>
                  </a:cubicBezTo>
                  <a:cubicBezTo>
                    <a:pt x="3281" y="4536"/>
                    <a:pt x="3266" y="4550"/>
                    <a:pt x="3254" y="4550"/>
                  </a:cubicBezTo>
                  <a:close/>
                  <a:moveTo>
                    <a:pt x="3427" y="1370"/>
                  </a:moveTo>
                  <a:cubicBezTo>
                    <a:pt x="3447" y="1395"/>
                    <a:pt x="3464" y="1429"/>
                    <a:pt x="3464" y="1460"/>
                  </a:cubicBezTo>
                  <a:cubicBezTo>
                    <a:pt x="3464" y="1503"/>
                    <a:pt x="3467" y="1908"/>
                    <a:pt x="3467" y="2200"/>
                  </a:cubicBezTo>
                  <a:cubicBezTo>
                    <a:pt x="3467" y="2345"/>
                    <a:pt x="3466" y="2463"/>
                    <a:pt x="3464" y="2492"/>
                  </a:cubicBezTo>
                  <a:cubicBezTo>
                    <a:pt x="3459" y="2579"/>
                    <a:pt x="3412" y="2660"/>
                    <a:pt x="3412" y="2661"/>
                  </a:cubicBezTo>
                  <a:cubicBezTo>
                    <a:pt x="3407" y="2669"/>
                    <a:pt x="3407" y="2669"/>
                    <a:pt x="3407" y="2669"/>
                  </a:cubicBezTo>
                  <a:cubicBezTo>
                    <a:pt x="4186" y="2247"/>
                    <a:pt x="4186" y="2247"/>
                    <a:pt x="4186" y="2247"/>
                  </a:cubicBezTo>
                  <a:cubicBezTo>
                    <a:pt x="4186" y="2001"/>
                    <a:pt x="4186" y="2001"/>
                    <a:pt x="4186" y="2001"/>
                  </a:cubicBezTo>
                  <a:cubicBezTo>
                    <a:pt x="4180" y="2009"/>
                    <a:pt x="4180" y="2009"/>
                    <a:pt x="4180" y="2009"/>
                  </a:cubicBezTo>
                  <a:cubicBezTo>
                    <a:pt x="4180" y="2010"/>
                    <a:pt x="4045" y="2215"/>
                    <a:pt x="3999" y="2267"/>
                  </a:cubicBezTo>
                  <a:cubicBezTo>
                    <a:pt x="3953" y="2319"/>
                    <a:pt x="3841" y="2390"/>
                    <a:pt x="3748" y="2407"/>
                  </a:cubicBezTo>
                  <a:cubicBezTo>
                    <a:pt x="3741" y="2408"/>
                    <a:pt x="3734" y="2409"/>
                    <a:pt x="3728" y="2409"/>
                  </a:cubicBezTo>
                  <a:cubicBezTo>
                    <a:pt x="3657" y="2409"/>
                    <a:pt x="3646" y="2322"/>
                    <a:pt x="3646" y="2251"/>
                  </a:cubicBezTo>
                  <a:cubicBezTo>
                    <a:pt x="3646" y="1882"/>
                    <a:pt x="3646" y="1882"/>
                    <a:pt x="3646" y="1882"/>
                  </a:cubicBezTo>
                  <a:cubicBezTo>
                    <a:pt x="3646" y="1837"/>
                    <a:pt x="3668" y="1832"/>
                    <a:pt x="3739" y="1767"/>
                  </a:cubicBezTo>
                  <a:cubicBezTo>
                    <a:pt x="3808" y="1703"/>
                    <a:pt x="3901" y="1721"/>
                    <a:pt x="3984" y="1697"/>
                  </a:cubicBezTo>
                  <a:cubicBezTo>
                    <a:pt x="4065" y="1674"/>
                    <a:pt x="4155" y="1679"/>
                    <a:pt x="4238" y="1567"/>
                  </a:cubicBezTo>
                  <a:cubicBezTo>
                    <a:pt x="4276" y="1515"/>
                    <a:pt x="4287" y="1480"/>
                    <a:pt x="4287" y="1458"/>
                  </a:cubicBezTo>
                  <a:cubicBezTo>
                    <a:pt x="4287" y="1432"/>
                    <a:pt x="4273" y="1422"/>
                    <a:pt x="4272" y="1422"/>
                  </a:cubicBezTo>
                  <a:cubicBezTo>
                    <a:pt x="4270" y="1421"/>
                    <a:pt x="4270" y="1421"/>
                    <a:pt x="4270" y="1421"/>
                  </a:cubicBezTo>
                  <a:cubicBezTo>
                    <a:pt x="4269" y="1423"/>
                    <a:pt x="4269" y="1423"/>
                    <a:pt x="4269" y="1423"/>
                  </a:cubicBezTo>
                  <a:cubicBezTo>
                    <a:pt x="4268" y="1423"/>
                    <a:pt x="4198" y="1511"/>
                    <a:pt x="4140" y="1545"/>
                  </a:cubicBezTo>
                  <a:cubicBezTo>
                    <a:pt x="4083" y="1580"/>
                    <a:pt x="4013" y="1574"/>
                    <a:pt x="3942" y="1586"/>
                  </a:cubicBezTo>
                  <a:cubicBezTo>
                    <a:pt x="3870" y="1598"/>
                    <a:pt x="3823" y="1651"/>
                    <a:pt x="3759" y="1698"/>
                  </a:cubicBezTo>
                  <a:cubicBezTo>
                    <a:pt x="3713" y="1731"/>
                    <a:pt x="3688" y="1746"/>
                    <a:pt x="3669" y="1746"/>
                  </a:cubicBezTo>
                  <a:cubicBezTo>
                    <a:pt x="3661" y="1746"/>
                    <a:pt x="3654" y="1744"/>
                    <a:pt x="3646" y="1740"/>
                  </a:cubicBezTo>
                  <a:cubicBezTo>
                    <a:pt x="3646" y="1721"/>
                    <a:pt x="3644" y="1551"/>
                    <a:pt x="3644" y="1423"/>
                  </a:cubicBezTo>
                  <a:cubicBezTo>
                    <a:pt x="3644" y="1355"/>
                    <a:pt x="3644" y="1299"/>
                    <a:pt x="3646" y="1284"/>
                  </a:cubicBezTo>
                  <a:cubicBezTo>
                    <a:pt x="3650" y="1241"/>
                    <a:pt x="3809" y="1168"/>
                    <a:pt x="3873" y="1146"/>
                  </a:cubicBezTo>
                  <a:cubicBezTo>
                    <a:pt x="3880" y="1143"/>
                    <a:pt x="3888" y="1142"/>
                    <a:pt x="3896" y="1142"/>
                  </a:cubicBezTo>
                  <a:cubicBezTo>
                    <a:pt x="3926" y="1142"/>
                    <a:pt x="3961" y="1159"/>
                    <a:pt x="3988" y="1176"/>
                  </a:cubicBezTo>
                  <a:cubicBezTo>
                    <a:pt x="4015" y="1193"/>
                    <a:pt x="4034" y="1210"/>
                    <a:pt x="4034" y="1210"/>
                  </a:cubicBezTo>
                  <a:cubicBezTo>
                    <a:pt x="4039" y="1214"/>
                    <a:pt x="4039" y="1214"/>
                    <a:pt x="4039" y="1214"/>
                  </a:cubicBezTo>
                  <a:cubicBezTo>
                    <a:pt x="4039" y="1207"/>
                    <a:pt x="4039" y="1207"/>
                    <a:pt x="4039" y="1207"/>
                  </a:cubicBezTo>
                  <a:cubicBezTo>
                    <a:pt x="4039" y="1207"/>
                    <a:pt x="4039" y="1061"/>
                    <a:pt x="4033" y="1025"/>
                  </a:cubicBezTo>
                  <a:cubicBezTo>
                    <a:pt x="4027" y="990"/>
                    <a:pt x="4015" y="982"/>
                    <a:pt x="4014" y="982"/>
                  </a:cubicBezTo>
                  <a:cubicBezTo>
                    <a:pt x="4013" y="981"/>
                    <a:pt x="4013" y="981"/>
                    <a:pt x="4013" y="981"/>
                  </a:cubicBezTo>
                  <a:cubicBezTo>
                    <a:pt x="3372" y="1322"/>
                    <a:pt x="3372" y="1322"/>
                    <a:pt x="3372" y="1322"/>
                  </a:cubicBezTo>
                  <a:cubicBezTo>
                    <a:pt x="3373" y="1328"/>
                    <a:pt x="3373" y="1328"/>
                    <a:pt x="3373" y="1328"/>
                  </a:cubicBezTo>
                  <a:cubicBezTo>
                    <a:pt x="3383" y="1327"/>
                    <a:pt x="3407" y="1344"/>
                    <a:pt x="3427" y="1370"/>
                  </a:cubicBezTo>
                  <a:close/>
                  <a:moveTo>
                    <a:pt x="1176" y="4707"/>
                  </a:moveTo>
                  <a:cubicBezTo>
                    <a:pt x="1159" y="4698"/>
                    <a:pt x="1028" y="4626"/>
                    <a:pt x="870" y="4625"/>
                  </a:cubicBezTo>
                  <a:cubicBezTo>
                    <a:pt x="865" y="4625"/>
                    <a:pt x="859" y="4626"/>
                    <a:pt x="853" y="4626"/>
                  </a:cubicBezTo>
                  <a:cubicBezTo>
                    <a:pt x="676" y="4632"/>
                    <a:pt x="493" y="4779"/>
                    <a:pt x="469" y="5004"/>
                  </a:cubicBezTo>
                  <a:cubicBezTo>
                    <a:pt x="468" y="5020"/>
                    <a:pt x="467" y="5037"/>
                    <a:pt x="467" y="5052"/>
                  </a:cubicBezTo>
                  <a:cubicBezTo>
                    <a:pt x="467" y="5248"/>
                    <a:pt x="597" y="5372"/>
                    <a:pt x="711" y="5470"/>
                  </a:cubicBezTo>
                  <a:cubicBezTo>
                    <a:pt x="833" y="5574"/>
                    <a:pt x="1121" y="5725"/>
                    <a:pt x="1120" y="6004"/>
                  </a:cubicBezTo>
                  <a:cubicBezTo>
                    <a:pt x="1120" y="6007"/>
                    <a:pt x="1120" y="6010"/>
                    <a:pt x="1120" y="6013"/>
                  </a:cubicBezTo>
                  <a:cubicBezTo>
                    <a:pt x="1115" y="6298"/>
                    <a:pt x="852" y="6374"/>
                    <a:pt x="789" y="6374"/>
                  </a:cubicBezTo>
                  <a:cubicBezTo>
                    <a:pt x="725" y="6373"/>
                    <a:pt x="604" y="6363"/>
                    <a:pt x="587" y="6200"/>
                  </a:cubicBezTo>
                  <a:cubicBezTo>
                    <a:pt x="586" y="6193"/>
                    <a:pt x="585" y="6187"/>
                    <a:pt x="585" y="6181"/>
                  </a:cubicBezTo>
                  <a:cubicBezTo>
                    <a:pt x="586" y="6050"/>
                    <a:pt x="741" y="6045"/>
                    <a:pt x="763" y="6045"/>
                  </a:cubicBezTo>
                  <a:cubicBezTo>
                    <a:pt x="765" y="6045"/>
                    <a:pt x="765" y="6045"/>
                    <a:pt x="765" y="6045"/>
                  </a:cubicBezTo>
                  <a:cubicBezTo>
                    <a:pt x="769" y="6045"/>
                    <a:pt x="769" y="6045"/>
                    <a:pt x="769" y="6045"/>
                  </a:cubicBezTo>
                  <a:cubicBezTo>
                    <a:pt x="768" y="6042"/>
                    <a:pt x="768" y="6042"/>
                    <a:pt x="768" y="6042"/>
                  </a:cubicBezTo>
                  <a:cubicBezTo>
                    <a:pt x="768" y="6042"/>
                    <a:pt x="762" y="5945"/>
                    <a:pt x="625" y="5945"/>
                  </a:cubicBezTo>
                  <a:cubicBezTo>
                    <a:pt x="621" y="5945"/>
                    <a:pt x="617" y="5945"/>
                    <a:pt x="613" y="5945"/>
                  </a:cubicBezTo>
                  <a:cubicBezTo>
                    <a:pt x="465" y="5951"/>
                    <a:pt x="417" y="6047"/>
                    <a:pt x="405" y="6177"/>
                  </a:cubicBezTo>
                  <a:cubicBezTo>
                    <a:pt x="404" y="6184"/>
                    <a:pt x="404" y="6192"/>
                    <a:pt x="404" y="6200"/>
                  </a:cubicBezTo>
                  <a:cubicBezTo>
                    <a:pt x="404" y="6341"/>
                    <a:pt x="526" y="6475"/>
                    <a:pt x="789" y="6497"/>
                  </a:cubicBezTo>
                  <a:cubicBezTo>
                    <a:pt x="800" y="6498"/>
                    <a:pt x="811" y="6498"/>
                    <a:pt x="822" y="6498"/>
                  </a:cubicBezTo>
                  <a:cubicBezTo>
                    <a:pt x="1084" y="6498"/>
                    <a:pt x="1287" y="6234"/>
                    <a:pt x="1287" y="5952"/>
                  </a:cubicBezTo>
                  <a:cubicBezTo>
                    <a:pt x="1288" y="5657"/>
                    <a:pt x="1166" y="5559"/>
                    <a:pt x="955" y="5395"/>
                  </a:cubicBezTo>
                  <a:cubicBezTo>
                    <a:pt x="744" y="5231"/>
                    <a:pt x="639" y="5102"/>
                    <a:pt x="634" y="4980"/>
                  </a:cubicBezTo>
                  <a:cubicBezTo>
                    <a:pt x="633" y="4977"/>
                    <a:pt x="633" y="4973"/>
                    <a:pt x="633" y="4970"/>
                  </a:cubicBezTo>
                  <a:cubicBezTo>
                    <a:pt x="633" y="4853"/>
                    <a:pt x="725" y="4760"/>
                    <a:pt x="895" y="4737"/>
                  </a:cubicBezTo>
                  <a:cubicBezTo>
                    <a:pt x="907" y="4736"/>
                    <a:pt x="918" y="4735"/>
                    <a:pt x="929" y="4735"/>
                  </a:cubicBezTo>
                  <a:cubicBezTo>
                    <a:pt x="1075" y="4735"/>
                    <a:pt x="1121" y="4874"/>
                    <a:pt x="1132" y="4923"/>
                  </a:cubicBezTo>
                  <a:cubicBezTo>
                    <a:pt x="1133" y="4927"/>
                    <a:pt x="1133" y="4931"/>
                    <a:pt x="1133" y="4936"/>
                  </a:cubicBezTo>
                  <a:cubicBezTo>
                    <a:pt x="1134" y="4988"/>
                    <a:pt x="1080" y="5067"/>
                    <a:pt x="1080" y="5067"/>
                  </a:cubicBezTo>
                  <a:cubicBezTo>
                    <a:pt x="1078" y="5070"/>
                    <a:pt x="1078" y="5070"/>
                    <a:pt x="1078" y="5070"/>
                  </a:cubicBezTo>
                  <a:cubicBezTo>
                    <a:pt x="1081" y="5071"/>
                    <a:pt x="1081" y="5071"/>
                    <a:pt x="1081" y="5071"/>
                  </a:cubicBezTo>
                  <a:cubicBezTo>
                    <a:pt x="1082" y="5071"/>
                    <a:pt x="1090" y="5074"/>
                    <a:pt x="1104" y="5074"/>
                  </a:cubicBezTo>
                  <a:cubicBezTo>
                    <a:pt x="1111" y="5074"/>
                    <a:pt x="1120" y="5073"/>
                    <a:pt x="1130" y="5071"/>
                  </a:cubicBezTo>
                  <a:cubicBezTo>
                    <a:pt x="1152" y="5067"/>
                    <a:pt x="1172" y="5062"/>
                    <a:pt x="1179" y="5061"/>
                  </a:cubicBezTo>
                  <a:cubicBezTo>
                    <a:pt x="1185" y="5099"/>
                    <a:pt x="1256" y="5147"/>
                    <a:pt x="1256" y="5147"/>
                  </a:cubicBezTo>
                  <a:cubicBezTo>
                    <a:pt x="1262" y="5151"/>
                    <a:pt x="1262" y="5151"/>
                    <a:pt x="1262" y="5151"/>
                  </a:cubicBezTo>
                  <a:cubicBezTo>
                    <a:pt x="1261" y="5144"/>
                    <a:pt x="1261" y="5144"/>
                    <a:pt x="1261" y="5144"/>
                  </a:cubicBezTo>
                  <a:cubicBezTo>
                    <a:pt x="1261" y="5144"/>
                    <a:pt x="1248" y="5063"/>
                    <a:pt x="1248" y="4932"/>
                  </a:cubicBezTo>
                  <a:cubicBezTo>
                    <a:pt x="1248" y="4911"/>
                    <a:pt x="1249" y="4888"/>
                    <a:pt x="1249" y="4863"/>
                  </a:cubicBezTo>
                  <a:cubicBezTo>
                    <a:pt x="1252" y="4779"/>
                    <a:pt x="1278" y="4724"/>
                    <a:pt x="1304" y="4690"/>
                  </a:cubicBezTo>
                  <a:cubicBezTo>
                    <a:pt x="1329" y="4656"/>
                    <a:pt x="1353" y="4643"/>
                    <a:pt x="1353" y="4643"/>
                  </a:cubicBezTo>
                  <a:cubicBezTo>
                    <a:pt x="1361" y="4639"/>
                    <a:pt x="1361" y="4639"/>
                    <a:pt x="1361" y="4639"/>
                  </a:cubicBezTo>
                  <a:cubicBezTo>
                    <a:pt x="1275" y="4626"/>
                    <a:pt x="1275" y="4626"/>
                    <a:pt x="1275" y="4626"/>
                  </a:cubicBezTo>
                  <a:lnTo>
                    <a:pt x="1176" y="4707"/>
                  </a:lnTo>
                  <a:close/>
                  <a:moveTo>
                    <a:pt x="2516" y="1890"/>
                  </a:moveTo>
                  <a:cubicBezTo>
                    <a:pt x="2516" y="2998"/>
                    <a:pt x="2516" y="2998"/>
                    <a:pt x="2516" y="2998"/>
                  </a:cubicBezTo>
                  <a:cubicBezTo>
                    <a:pt x="2516" y="3067"/>
                    <a:pt x="2458" y="3143"/>
                    <a:pt x="2458" y="3143"/>
                  </a:cubicBezTo>
                  <a:cubicBezTo>
                    <a:pt x="2462" y="3147"/>
                    <a:pt x="2462" y="3147"/>
                    <a:pt x="2462" y="3147"/>
                  </a:cubicBezTo>
                  <a:cubicBezTo>
                    <a:pt x="2747" y="2993"/>
                    <a:pt x="2747" y="2993"/>
                    <a:pt x="2747" y="2993"/>
                  </a:cubicBezTo>
                  <a:cubicBezTo>
                    <a:pt x="2744" y="2990"/>
                    <a:pt x="2744" y="2990"/>
                    <a:pt x="2744" y="2990"/>
                  </a:cubicBezTo>
                  <a:cubicBezTo>
                    <a:pt x="2743" y="2990"/>
                    <a:pt x="2680" y="2943"/>
                    <a:pt x="2680" y="2899"/>
                  </a:cubicBezTo>
                  <a:cubicBezTo>
                    <a:pt x="2680" y="2320"/>
                    <a:pt x="2680" y="2320"/>
                    <a:pt x="2680" y="2320"/>
                  </a:cubicBezTo>
                  <a:cubicBezTo>
                    <a:pt x="3056" y="2129"/>
                    <a:pt x="3056" y="2129"/>
                    <a:pt x="3056" y="2129"/>
                  </a:cubicBezTo>
                  <a:cubicBezTo>
                    <a:pt x="3056" y="2728"/>
                    <a:pt x="3056" y="2728"/>
                    <a:pt x="3056" y="2728"/>
                  </a:cubicBezTo>
                  <a:cubicBezTo>
                    <a:pt x="3056" y="2780"/>
                    <a:pt x="3032" y="2845"/>
                    <a:pt x="3032" y="2845"/>
                  </a:cubicBezTo>
                  <a:cubicBezTo>
                    <a:pt x="3030" y="2852"/>
                    <a:pt x="3030" y="2852"/>
                    <a:pt x="3030" y="2852"/>
                  </a:cubicBezTo>
                  <a:cubicBezTo>
                    <a:pt x="3277" y="2710"/>
                    <a:pt x="3277" y="2710"/>
                    <a:pt x="3277" y="2710"/>
                  </a:cubicBezTo>
                  <a:cubicBezTo>
                    <a:pt x="3271" y="2708"/>
                    <a:pt x="3271" y="2708"/>
                    <a:pt x="3271" y="2708"/>
                  </a:cubicBezTo>
                  <a:cubicBezTo>
                    <a:pt x="3271" y="2708"/>
                    <a:pt x="3220" y="2692"/>
                    <a:pt x="3220" y="2605"/>
                  </a:cubicBezTo>
                  <a:cubicBezTo>
                    <a:pt x="3220" y="2605"/>
                    <a:pt x="3220" y="2605"/>
                    <a:pt x="3220" y="2605"/>
                  </a:cubicBezTo>
                  <a:cubicBezTo>
                    <a:pt x="3220" y="2604"/>
                    <a:pt x="3217" y="2141"/>
                    <a:pt x="3217" y="1820"/>
                  </a:cubicBezTo>
                  <a:cubicBezTo>
                    <a:pt x="3217" y="1659"/>
                    <a:pt x="3218" y="1534"/>
                    <a:pt x="3220" y="1521"/>
                  </a:cubicBezTo>
                  <a:cubicBezTo>
                    <a:pt x="3226" y="1481"/>
                    <a:pt x="3278" y="1352"/>
                    <a:pt x="3278" y="1351"/>
                  </a:cubicBezTo>
                  <a:cubicBezTo>
                    <a:pt x="3282" y="1344"/>
                    <a:pt x="3282" y="1344"/>
                    <a:pt x="3282" y="1344"/>
                  </a:cubicBezTo>
                  <a:cubicBezTo>
                    <a:pt x="2982" y="1509"/>
                    <a:pt x="2982" y="1509"/>
                    <a:pt x="2982" y="1509"/>
                  </a:cubicBezTo>
                  <a:cubicBezTo>
                    <a:pt x="2987" y="1511"/>
                    <a:pt x="2987" y="1511"/>
                    <a:pt x="2987" y="1511"/>
                  </a:cubicBezTo>
                  <a:cubicBezTo>
                    <a:pt x="2987" y="1511"/>
                    <a:pt x="3056" y="1546"/>
                    <a:pt x="3056" y="1614"/>
                  </a:cubicBezTo>
                  <a:cubicBezTo>
                    <a:pt x="3056" y="2005"/>
                    <a:pt x="3056" y="2005"/>
                    <a:pt x="3056" y="2005"/>
                  </a:cubicBezTo>
                  <a:cubicBezTo>
                    <a:pt x="2686" y="2202"/>
                    <a:pt x="2686" y="2202"/>
                    <a:pt x="2686" y="2202"/>
                  </a:cubicBezTo>
                  <a:cubicBezTo>
                    <a:pt x="2686" y="2171"/>
                    <a:pt x="2684" y="2006"/>
                    <a:pt x="2684" y="1885"/>
                  </a:cubicBezTo>
                  <a:cubicBezTo>
                    <a:pt x="2684" y="1818"/>
                    <a:pt x="2684" y="1764"/>
                    <a:pt x="2686" y="1755"/>
                  </a:cubicBezTo>
                  <a:cubicBezTo>
                    <a:pt x="2692" y="1727"/>
                    <a:pt x="2739" y="1645"/>
                    <a:pt x="2739" y="1645"/>
                  </a:cubicBezTo>
                  <a:cubicBezTo>
                    <a:pt x="2744" y="1636"/>
                    <a:pt x="2744" y="1636"/>
                    <a:pt x="2744" y="1636"/>
                  </a:cubicBezTo>
                  <a:cubicBezTo>
                    <a:pt x="2437" y="1796"/>
                    <a:pt x="2437" y="1796"/>
                    <a:pt x="2437" y="1796"/>
                  </a:cubicBezTo>
                  <a:cubicBezTo>
                    <a:pt x="2441" y="1798"/>
                    <a:pt x="2441" y="1798"/>
                    <a:pt x="2441" y="1798"/>
                  </a:cubicBezTo>
                  <a:cubicBezTo>
                    <a:pt x="2442" y="1799"/>
                    <a:pt x="2517" y="1846"/>
                    <a:pt x="2516" y="1890"/>
                  </a:cubicBezTo>
                  <a:close/>
                  <a:moveTo>
                    <a:pt x="5114" y="2705"/>
                  </a:moveTo>
                  <a:cubicBezTo>
                    <a:pt x="5114" y="3943"/>
                    <a:pt x="5114" y="3943"/>
                    <a:pt x="5114" y="3943"/>
                  </a:cubicBezTo>
                  <a:cubicBezTo>
                    <a:pt x="5114" y="4030"/>
                    <a:pt x="5068" y="4129"/>
                    <a:pt x="5068" y="4129"/>
                  </a:cubicBezTo>
                  <a:cubicBezTo>
                    <a:pt x="5064" y="4138"/>
                    <a:pt x="5064" y="4138"/>
                    <a:pt x="5064" y="4138"/>
                  </a:cubicBezTo>
                  <a:cubicBezTo>
                    <a:pt x="5351" y="3966"/>
                    <a:pt x="5351" y="3966"/>
                    <a:pt x="5351" y="3966"/>
                  </a:cubicBezTo>
                  <a:cubicBezTo>
                    <a:pt x="5348" y="3964"/>
                    <a:pt x="5348" y="3964"/>
                    <a:pt x="5348" y="3964"/>
                  </a:cubicBezTo>
                  <a:cubicBezTo>
                    <a:pt x="5348" y="3964"/>
                    <a:pt x="5290" y="3911"/>
                    <a:pt x="5290" y="3855"/>
                  </a:cubicBezTo>
                  <a:cubicBezTo>
                    <a:pt x="5290" y="3811"/>
                    <a:pt x="5288" y="3286"/>
                    <a:pt x="5288" y="2922"/>
                  </a:cubicBezTo>
                  <a:cubicBezTo>
                    <a:pt x="5288" y="2740"/>
                    <a:pt x="5288" y="2597"/>
                    <a:pt x="5290" y="2576"/>
                  </a:cubicBezTo>
                  <a:cubicBezTo>
                    <a:pt x="5298" y="2495"/>
                    <a:pt x="5343" y="2413"/>
                    <a:pt x="5343" y="2413"/>
                  </a:cubicBezTo>
                  <a:cubicBezTo>
                    <a:pt x="5348" y="2404"/>
                    <a:pt x="5348" y="2404"/>
                    <a:pt x="5348" y="2404"/>
                  </a:cubicBezTo>
                  <a:cubicBezTo>
                    <a:pt x="5028" y="2589"/>
                    <a:pt x="5028" y="2589"/>
                    <a:pt x="5028" y="2589"/>
                  </a:cubicBezTo>
                  <a:cubicBezTo>
                    <a:pt x="5034" y="2591"/>
                    <a:pt x="5034" y="2591"/>
                    <a:pt x="5034" y="2591"/>
                  </a:cubicBezTo>
                  <a:cubicBezTo>
                    <a:pt x="5035" y="2591"/>
                    <a:pt x="5114" y="2613"/>
                    <a:pt x="5114" y="2705"/>
                  </a:cubicBezTo>
                  <a:close/>
                  <a:moveTo>
                    <a:pt x="4270" y="2987"/>
                  </a:moveTo>
                  <a:cubicBezTo>
                    <a:pt x="4287" y="3321"/>
                    <a:pt x="4287" y="3321"/>
                    <a:pt x="4287" y="3321"/>
                  </a:cubicBezTo>
                  <a:cubicBezTo>
                    <a:pt x="4293" y="3322"/>
                    <a:pt x="4293" y="3322"/>
                    <a:pt x="4293" y="3322"/>
                  </a:cubicBezTo>
                  <a:cubicBezTo>
                    <a:pt x="4293" y="3322"/>
                    <a:pt x="4328" y="3246"/>
                    <a:pt x="4340" y="3210"/>
                  </a:cubicBezTo>
                  <a:cubicBezTo>
                    <a:pt x="4403" y="3021"/>
                    <a:pt x="4416" y="3001"/>
                    <a:pt x="4479" y="2966"/>
                  </a:cubicBezTo>
                  <a:cubicBezTo>
                    <a:pt x="4487" y="2961"/>
                    <a:pt x="4493" y="2960"/>
                    <a:pt x="4499" y="2960"/>
                  </a:cubicBezTo>
                  <a:cubicBezTo>
                    <a:pt x="4530" y="2959"/>
                    <a:pt x="4534" y="3022"/>
                    <a:pt x="4534" y="3022"/>
                  </a:cubicBezTo>
                  <a:cubicBezTo>
                    <a:pt x="4534" y="3023"/>
                    <a:pt x="4536" y="3533"/>
                    <a:pt x="4536" y="3887"/>
                  </a:cubicBezTo>
                  <a:cubicBezTo>
                    <a:pt x="4536" y="4064"/>
                    <a:pt x="4536" y="4203"/>
                    <a:pt x="4534" y="4218"/>
                  </a:cubicBezTo>
                  <a:cubicBezTo>
                    <a:pt x="4528" y="4264"/>
                    <a:pt x="4516" y="4305"/>
                    <a:pt x="4504" y="4358"/>
                  </a:cubicBezTo>
                  <a:cubicBezTo>
                    <a:pt x="4493" y="4411"/>
                    <a:pt x="4475" y="4445"/>
                    <a:pt x="4475" y="4446"/>
                  </a:cubicBezTo>
                  <a:cubicBezTo>
                    <a:pt x="4471" y="4454"/>
                    <a:pt x="4471" y="4454"/>
                    <a:pt x="4471" y="4454"/>
                  </a:cubicBezTo>
                  <a:cubicBezTo>
                    <a:pt x="4782" y="4284"/>
                    <a:pt x="4782" y="4284"/>
                    <a:pt x="4782" y="4284"/>
                  </a:cubicBezTo>
                  <a:cubicBezTo>
                    <a:pt x="4779" y="4281"/>
                    <a:pt x="4779" y="4281"/>
                    <a:pt x="4779" y="4281"/>
                  </a:cubicBezTo>
                  <a:cubicBezTo>
                    <a:pt x="4779" y="4281"/>
                    <a:pt x="4756" y="4252"/>
                    <a:pt x="4733" y="4217"/>
                  </a:cubicBezTo>
                  <a:cubicBezTo>
                    <a:pt x="4710" y="4182"/>
                    <a:pt x="4704" y="4118"/>
                    <a:pt x="4704" y="4118"/>
                  </a:cubicBezTo>
                  <a:cubicBezTo>
                    <a:pt x="4704" y="4118"/>
                    <a:pt x="4704" y="3010"/>
                    <a:pt x="4704" y="2951"/>
                  </a:cubicBezTo>
                  <a:cubicBezTo>
                    <a:pt x="4704" y="2894"/>
                    <a:pt x="4738" y="2866"/>
                    <a:pt x="4779" y="2836"/>
                  </a:cubicBezTo>
                  <a:cubicBezTo>
                    <a:pt x="4784" y="2832"/>
                    <a:pt x="4790" y="2831"/>
                    <a:pt x="4796" y="2831"/>
                  </a:cubicBezTo>
                  <a:cubicBezTo>
                    <a:pt x="4827" y="2830"/>
                    <a:pt x="4863" y="2892"/>
                    <a:pt x="4889" y="2955"/>
                  </a:cubicBezTo>
                  <a:cubicBezTo>
                    <a:pt x="4915" y="3018"/>
                    <a:pt x="4933" y="3081"/>
                    <a:pt x="4933" y="3081"/>
                  </a:cubicBezTo>
                  <a:cubicBezTo>
                    <a:pt x="4938" y="3080"/>
                    <a:pt x="4938" y="3080"/>
                    <a:pt x="4938" y="3080"/>
                  </a:cubicBezTo>
                  <a:cubicBezTo>
                    <a:pt x="4938" y="3080"/>
                    <a:pt x="4926" y="2951"/>
                    <a:pt x="4926" y="2872"/>
                  </a:cubicBezTo>
                  <a:cubicBezTo>
                    <a:pt x="4926" y="2863"/>
                    <a:pt x="4926" y="2854"/>
                    <a:pt x="4927" y="2846"/>
                  </a:cubicBezTo>
                  <a:cubicBezTo>
                    <a:pt x="4929" y="2809"/>
                    <a:pt x="4929" y="2775"/>
                    <a:pt x="4929" y="2748"/>
                  </a:cubicBezTo>
                  <a:cubicBezTo>
                    <a:pt x="4929" y="2692"/>
                    <a:pt x="4927" y="2658"/>
                    <a:pt x="4927" y="2658"/>
                  </a:cubicBezTo>
                  <a:cubicBezTo>
                    <a:pt x="4926" y="2653"/>
                    <a:pt x="4926" y="2653"/>
                    <a:pt x="4926" y="2653"/>
                  </a:cubicBezTo>
                  <a:cubicBezTo>
                    <a:pt x="4270" y="2985"/>
                    <a:pt x="4270" y="2985"/>
                    <a:pt x="4270" y="2985"/>
                  </a:cubicBezTo>
                  <a:lnTo>
                    <a:pt x="4270" y="2987"/>
                  </a:lnTo>
                  <a:close/>
                  <a:moveTo>
                    <a:pt x="1592" y="2474"/>
                  </a:moveTo>
                  <a:cubicBezTo>
                    <a:pt x="1656" y="2269"/>
                    <a:pt x="1708" y="2084"/>
                    <a:pt x="1770" y="2051"/>
                  </a:cubicBezTo>
                  <a:cubicBezTo>
                    <a:pt x="1777" y="2047"/>
                    <a:pt x="1784" y="2045"/>
                    <a:pt x="1789" y="2045"/>
                  </a:cubicBezTo>
                  <a:cubicBezTo>
                    <a:pt x="1820" y="2044"/>
                    <a:pt x="1824" y="2107"/>
                    <a:pt x="1824" y="2107"/>
                  </a:cubicBezTo>
                  <a:cubicBezTo>
                    <a:pt x="1824" y="2108"/>
                    <a:pt x="1827" y="2618"/>
                    <a:pt x="1827" y="2972"/>
                  </a:cubicBezTo>
                  <a:cubicBezTo>
                    <a:pt x="1827" y="3149"/>
                    <a:pt x="1826" y="3288"/>
                    <a:pt x="1824" y="3303"/>
                  </a:cubicBezTo>
                  <a:cubicBezTo>
                    <a:pt x="1818" y="3350"/>
                    <a:pt x="1807" y="3390"/>
                    <a:pt x="1795" y="3443"/>
                  </a:cubicBezTo>
                  <a:cubicBezTo>
                    <a:pt x="1783" y="3496"/>
                    <a:pt x="1766" y="3531"/>
                    <a:pt x="1766" y="3531"/>
                  </a:cubicBezTo>
                  <a:cubicBezTo>
                    <a:pt x="1762" y="3539"/>
                    <a:pt x="1762" y="3539"/>
                    <a:pt x="1762" y="3539"/>
                  </a:cubicBezTo>
                  <a:cubicBezTo>
                    <a:pt x="2072" y="3369"/>
                    <a:pt x="2072" y="3369"/>
                    <a:pt x="2072" y="3369"/>
                  </a:cubicBezTo>
                  <a:cubicBezTo>
                    <a:pt x="2070" y="3366"/>
                    <a:pt x="2070" y="3366"/>
                    <a:pt x="2070" y="3366"/>
                  </a:cubicBezTo>
                  <a:cubicBezTo>
                    <a:pt x="2070" y="3366"/>
                    <a:pt x="2046" y="3337"/>
                    <a:pt x="2023" y="3302"/>
                  </a:cubicBezTo>
                  <a:cubicBezTo>
                    <a:pt x="2000" y="3268"/>
                    <a:pt x="1994" y="3203"/>
                    <a:pt x="1994" y="3203"/>
                  </a:cubicBezTo>
                  <a:cubicBezTo>
                    <a:pt x="1994" y="3204"/>
                    <a:pt x="1994" y="2095"/>
                    <a:pt x="1994" y="2036"/>
                  </a:cubicBezTo>
                  <a:cubicBezTo>
                    <a:pt x="1994" y="1979"/>
                    <a:pt x="2028" y="1951"/>
                    <a:pt x="2069" y="1922"/>
                  </a:cubicBezTo>
                  <a:cubicBezTo>
                    <a:pt x="2074" y="1918"/>
                    <a:pt x="2079" y="1916"/>
                    <a:pt x="2085" y="1916"/>
                  </a:cubicBezTo>
                  <a:cubicBezTo>
                    <a:pt x="2119" y="1915"/>
                    <a:pt x="2168" y="1987"/>
                    <a:pt x="2205" y="2058"/>
                  </a:cubicBezTo>
                  <a:cubicBezTo>
                    <a:pt x="2242" y="2130"/>
                    <a:pt x="2270" y="2202"/>
                    <a:pt x="2270" y="2202"/>
                  </a:cubicBezTo>
                  <a:cubicBezTo>
                    <a:pt x="2276" y="2201"/>
                    <a:pt x="2276" y="2201"/>
                    <a:pt x="2276" y="2201"/>
                  </a:cubicBezTo>
                  <a:cubicBezTo>
                    <a:pt x="2276" y="2201"/>
                    <a:pt x="2276" y="2074"/>
                    <a:pt x="2252" y="1968"/>
                  </a:cubicBezTo>
                  <a:cubicBezTo>
                    <a:pt x="2228" y="1860"/>
                    <a:pt x="2217" y="1743"/>
                    <a:pt x="2217" y="1743"/>
                  </a:cubicBezTo>
                  <a:cubicBezTo>
                    <a:pt x="2217" y="1739"/>
                    <a:pt x="2217" y="1739"/>
                    <a:pt x="2217" y="1739"/>
                  </a:cubicBezTo>
                  <a:cubicBezTo>
                    <a:pt x="1560" y="2070"/>
                    <a:pt x="1560" y="2070"/>
                    <a:pt x="1560" y="2070"/>
                  </a:cubicBezTo>
                  <a:cubicBezTo>
                    <a:pt x="1560" y="2071"/>
                    <a:pt x="1560" y="2071"/>
                    <a:pt x="1560" y="2071"/>
                  </a:cubicBezTo>
                  <a:cubicBezTo>
                    <a:pt x="1507" y="2631"/>
                    <a:pt x="1507" y="2631"/>
                    <a:pt x="1507" y="2631"/>
                  </a:cubicBezTo>
                  <a:cubicBezTo>
                    <a:pt x="1513" y="2633"/>
                    <a:pt x="1513" y="2633"/>
                    <a:pt x="1513" y="2633"/>
                  </a:cubicBezTo>
                  <a:cubicBezTo>
                    <a:pt x="1513" y="2633"/>
                    <a:pt x="1577" y="2522"/>
                    <a:pt x="1592" y="2474"/>
                  </a:cubicBezTo>
                  <a:close/>
                  <a:moveTo>
                    <a:pt x="6183" y="2892"/>
                  </a:moveTo>
                  <a:cubicBezTo>
                    <a:pt x="6183" y="2873"/>
                    <a:pt x="6182" y="2854"/>
                    <a:pt x="6182" y="2834"/>
                  </a:cubicBezTo>
                  <a:cubicBezTo>
                    <a:pt x="6166" y="2203"/>
                    <a:pt x="5981" y="2138"/>
                    <a:pt x="5889" y="2139"/>
                  </a:cubicBezTo>
                  <a:cubicBezTo>
                    <a:pt x="5883" y="2139"/>
                    <a:pt x="5878" y="2139"/>
                    <a:pt x="5874" y="2139"/>
                  </a:cubicBezTo>
                  <a:cubicBezTo>
                    <a:pt x="5698" y="2152"/>
                    <a:pt x="5425" y="2360"/>
                    <a:pt x="5425" y="2995"/>
                  </a:cubicBezTo>
                  <a:cubicBezTo>
                    <a:pt x="5425" y="3002"/>
                    <a:pt x="5425" y="3009"/>
                    <a:pt x="5425" y="3016"/>
                  </a:cubicBezTo>
                  <a:cubicBezTo>
                    <a:pt x="5431" y="3627"/>
                    <a:pt x="5612" y="3765"/>
                    <a:pt x="5748" y="3765"/>
                  </a:cubicBezTo>
                  <a:cubicBezTo>
                    <a:pt x="5757" y="3765"/>
                    <a:pt x="5766" y="3765"/>
                    <a:pt x="5775" y="3764"/>
                  </a:cubicBezTo>
                  <a:cubicBezTo>
                    <a:pt x="5908" y="3746"/>
                    <a:pt x="6182" y="3517"/>
                    <a:pt x="6183" y="2892"/>
                  </a:cubicBezTo>
                  <a:close/>
                  <a:moveTo>
                    <a:pt x="5656" y="3534"/>
                  </a:moveTo>
                  <a:cubicBezTo>
                    <a:pt x="5625" y="3448"/>
                    <a:pt x="5605" y="3309"/>
                    <a:pt x="5605" y="3099"/>
                  </a:cubicBezTo>
                  <a:cubicBezTo>
                    <a:pt x="5605" y="3058"/>
                    <a:pt x="5605" y="3015"/>
                    <a:pt x="5607" y="2969"/>
                  </a:cubicBezTo>
                  <a:cubicBezTo>
                    <a:pt x="5624" y="2442"/>
                    <a:pt x="5755" y="2243"/>
                    <a:pt x="5845" y="2245"/>
                  </a:cubicBezTo>
                  <a:cubicBezTo>
                    <a:pt x="5887" y="2245"/>
                    <a:pt x="5930" y="2267"/>
                    <a:pt x="5963" y="2347"/>
                  </a:cubicBezTo>
                  <a:cubicBezTo>
                    <a:pt x="5997" y="2426"/>
                    <a:pt x="6020" y="2562"/>
                    <a:pt x="6020" y="2788"/>
                  </a:cubicBezTo>
                  <a:cubicBezTo>
                    <a:pt x="6020" y="2826"/>
                    <a:pt x="6019" y="2867"/>
                    <a:pt x="6018" y="2910"/>
                  </a:cubicBezTo>
                  <a:cubicBezTo>
                    <a:pt x="6000" y="3467"/>
                    <a:pt x="5894" y="3647"/>
                    <a:pt x="5786" y="3652"/>
                  </a:cubicBezTo>
                  <a:cubicBezTo>
                    <a:pt x="5784" y="3652"/>
                    <a:pt x="5782" y="3652"/>
                    <a:pt x="5780" y="3652"/>
                  </a:cubicBezTo>
                  <a:cubicBezTo>
                    <a:pt x="5732" y="3652"/>
                    <a:pt x="5689" y="3620"/>
                    <a:pt x="5656" y="3534"/>
                  </a:cubicBezTo>
                  <a:close/>
                  <a:moveTo>
                    <a:pt x="6543" y="3920"/>
                  </a:moveTo>
                  <a:cubicBezTo>
                    <a:pt x="6528" y="3916"/>
                    <a:pt x="6515" y="3914"/>
                    <a:pt x="6502" y="3914"/>
                  </a:cubicBezTo>
                  <a:cubicBezTo>
                    <a:pt x="6413" y="3914"/>
                    <a:pt x="6381" y="4010"/>
                    <a:pt x="6381" y="4010"/>
                  </a:cubicBezTo>
                  <a:cubicBezTo>
                    <a:pt x="6380" y="4014"/>
                    <a:pt x="6380" y="4014"/>
                    <a:pt x="6380" y="4014"/>
                  </a:cubicBezTo>
                  <a:cubicBezTo>
                    <a:pt x="6460" y="4014"/>
                    <a:pt x="6460" y="4014"/>
                    <a:pt x="6460" y="4014"/>
                  </a:cubicBezTo>
                  <a:cubicBezTo>
                    <a:pt x="6477" y="4013"/>
                    <a:pt x="6500" y="4038"/>
                    <a:pt x="6517" y="4074"/>
                  </a:cubicBezTo>
                  <a:cubicBezTo>
                    <a:pt x="6534" y="4110"/>
                    <a:pt x="6547" y="4155"/>
                    <a:pt x="6547" y="4194"/>
                  </a:cubicBezTo>
                  <a:cubicBezTo>
                    <a:pt x="6547" y="4211"/>
                    <a:pt x="6545" y="4226"/>
                    <a:pt x="6540" y="4239"/>
                  </a:cubicBezTo>
                  <a:cubicBezTo>
                    <a:pt x="6539" y="4239"/>
                    <a:pt x="6305" y="4861"/>
                    <a:pt x="6270" y="4930"/>
                  </a:cubicBezTo>
                  <a:cubicBezTo>
                    <a:pt x="6254" y="4963"/>
                    <a:pt x="6241" y="4970"/>
                    <a:pt x="6233" y="4970"/>
                  </a:cubicBezTo>
                  <a:cubicBezTo>
                    <a:pt x="6223" y="4970"/>
                    <a:pt x="6217" y="4960"/>
                    <a:pt x="6217" y="4960"/>
                  </a:cubicBezTo>
                  <a:cubicBezTo>
                    <a:pt x="6217" y="4960"/>
                    <a:pt x="6168" y="4867"/>
                    <a:pt x="6120" y="4766"/>
                  </a:cubicBezTo>
                  <a:cubicBezTo>
                    <a:pt x="6072" y="4664"/>
                    <a:pt x="6023" y="4552"/>
                    <a:pt x="6023" y="4515"/>
                  </a:cubicBezTo>
                  <a:cubicBezTo>
                    <a:pt x="6023" y="4441"/>
                    <a:pt x="6088" y="4347"/>
                    <a:pt x="6087" y="4347"/>
                  </a:cubicBezTo>
                  <a:cubicBezTo>
                    <a:pt x="6084" y="4343"/>
                    <a:pt x="6084" y="4343"/>
                    <a:pt x="6084" y="4343"/>
                  </a:cubicBezTo>
                  <a:cubicBezTo>
                    <a:pt x="5754" y="4534"/>
                    <a:pt x="5754" y="4534"/>
                    <a:pt x="5754" y="4534"/>
                  </a:cubicBezTo>
                  <a:cubicBezTo>
                    <a:pt x="5762" y="4536"/>
                    <a:pt x="5762" y="4536"/>
                    <a:pt x="5762" y="4536"/>
                  </a:cubicBezTo>
                  <a:cubicBezTo>
                    <a:pt x="5762" y="4536"/>
                    <a:pt x="5831" y="4547"/>
                    <a:pt x="5871" y="4622"/>
                  </a:cubicBezTo>
                  <a:cubicBezTo>
                    <a:pt x="5912" y="4698"/>
                    <a:pt x="6135" y="5133"/>
                    <a:pt x="6135" y="5213"/>
                  </a:cubicBezTo>
                  <a:cubicBezTo>
                    <a:pt x="6135" y="5268"/>
                    <a:pt x="6137" y="5414"/>
                    <a:pt x="6137" y="5531"/>
                  </a:cubicBezTo>
                  <a:cubicBezTo>
                    <a:pt x="6137" y="5590"/>
                    <a:pt x="6137" y="5641"/>
                    <a:pt x="6135" y="5671"/>
                  </a:cubicBezTo>
                  <a:cubicBezTo>
                    <a:pt x="6129" y="5757"/>
                    <a:pt x="6024" y="5903"/>
                    <a:pt x="6024" y="5904"/>
                  </a:cubicBezTo>
                  <a:cubicBezTo>
                    <a:pt x="6028" y="5908"/>
                    <a:pt x="6028" y="5908"/>
                    <a:pt x="6028" y="5908"/>
                  </a:cubicBezTo>
                  <a:cubicBezTo>
                    <a:pt x="6358" y="5710"/>
                    <a:pt x="6358" y="5710"/>
                    <a:pt x="6358" y="5710"/>
                  </a:cubicBezTo>
                  <a:cubicBezTo>
                    <a:pt x="6349" y="5709"/>
                    <a:pt x="6349" y="5709"/>
                    <a:pt x="6349" y="5709"/>
                  </a:cubicBezTo>
                  <a:cubicBezTo>
                    <a:pt x="6349" y="5709"/>
                    <a:pt x="6293" y="5703"/>
                    <a:pt x="6293" y="5659"/>
                  </a:cubicBezTo>
                  <a:cubicBezTo>
                    <a:pt x="6293" y="5659"/>
                    <a:pt x="6291" y="5518"/>
                    <a:pt x="6291" y="5393"/>
                  </a:cubicBezTo>
                  <a:cubicBezTo>
                    <a:pt x="6291" y="5331"/>
                    <a:pt x="6291" y="5272"/>
                    <a:pt x="6293" y="5237"/>
                  </a:cubicBezTo>
                  <a:cubicBezTo>
                    <a:pt x="6299" y="5131"/>
                    <a:pt x="6304" y="5163"/>
                    <a:pt x="6328" y="5097"/>
                  </a:cubicBezTo>
                  <a:cubicBezTo>
                    <a:pt x="6352" y="5033"/>
                    <a:pt x="6657" y="4317"/>
                    <a:pt x="6692" y="4170"/>
                  </a:cubicBezTo>
                  <a:cubicBezTo>
                    <a:pt x="6698" y="4143"/>
                    <a:pt x="6702" y="4118"/>
                    <a:pt x="6702" y="4096"/>
                  </a:cubicBezTo>
                  <a:cubicBezTo>
                    <a:pt x="6702" y="3998"/>
                    <a:pt x="6639" y="3949"/>
                    <a:pt x="6543" y="3920"/>
                  </a:cubicBezTo>
                  <a:close/>
                  <a:moveTo>
                    <a:pt x="6862" y="2886"/>
                  </a:moveTo>
                  <a:cubicBezTo>
                    <a:pt x="6851" y="2829"/>
                    <a:pt x="6847" y="2765"/>
                    <a:pt x="6847" y="2684"/>
                  </a:cubicBezTo>
                  <a:cubicBezTo>
                    <a:pt x="6847" y="2591"/>
                    <a:pt x="6853" y="2477"/>
                    <a:pt x="6862" y="2330"/>
                  </a:cubicBezTo>
                  <a:cubicBezTo>
                    <a:pt x="6880" y="2054"/>
                    <a:pt x="6932" y="1773"/>
                    <a:pt x="6938" y="1614"/>
                  </a:cubicBezTo>
                  <a:cubicBezTo>
                    <a:pt x="6939" y="1599"/>
                    <a:pt x="6939" y="1585"/>
                    <a:pt x="6939" y="1572"/>
                  </a:cubicBezTo>
                  <a:cubicBezTo>
                    <a:pt x="6940" y="1445"/>
                    <a:pt x="6912" y="1392"/>
                    <a:pt x="6831" y="1365"/>
                  </a:cubicBezTo>
                  <a:cubicBezTo>
                    <a:pt x="6820" y="1361"/>
                    <a:pt x="6809" y="1360"/>
                    <a:pt x="6799" y="1360"/>
                  </a:cubicBezTo>
                  <a:cubicBezTo>
                    <a:pt x="6726" y="1360"/>
                    <a:pt x="6681" y="1443"/>
                    <a:pt x="6681" y="1443"/>
                  </a:cubicBezTo>
                  <a:cubicBezTo>
                    <a:pt x="6680" y="1445"/>
                    <a:pt x="6680" y="1445"/>
                    <a:pt x="6680" y="1445"/>
                  </a:cubicBezTo>
                  <a:cubicBezTo>
                    <a:pt x="6681" y="1446"/>
                    <a:pt x="6681" y="1446"/>
                    <a:pt x="6681" y="1446"/>
                  </a:cubicBezTo>
                  <a:cubicBezTo>
                    <a:pt x="6681" y="1446"/>
                    <a:pt x="6728" y="1487"/>
                    <a:pt x="6763" y="1545"/>
                  </a:cubicBezTo>
                  <a:cubicBezTo>
                    <a:pt x="6785" y="1582"/>
                    <a:pt x="6798" y="1644"/>
                    <a:pt x="6798" y="1720"/>
                  </a:cubicBezTo>
                  <a:cubicBezTo>
                    <a:pt x="6798" y="1761"/>
                    <a:pt x="6794" y="1806"/>
                    <a:pt x="6786" y="1854"/>
                  </a:cubicBezTo>
                  <a:cubicBezTo>
                    <a:pt x="6762" y="1989"/>
                    <a:pt x="6757" y="2318"/>
                    <a:pt x="6751" y="2406"/>
                  </a:cubicBezTo>
                  <a:cubicBezTo>
                    <a:pt x="6748" y="2443"/>
                    <a:pt x="6737" y="2454"/>
                    <a:pt x="6727" y="2454"/>
                  </a:cubicBezTo>
                  <a:cubicBezTo>
                    <a:pt x="6712" y="2454"/>
                    <a:pt x="6692" y="2432"/>
                    <a:pt x="6686" y="2417"/>
                  </a:cubicBezTo>
                  <a:cubicBezTo>
                    <a:pt x="6674" y="2387"/>
                    <a:pt x="6475" y="1860"/>
                    <a:pt x="6463" y="1836"/>
                  </a:cubicBezTo>
                  <a:cubicBezTo>
                    <a:pt x="6454" y="1818"/>
                    <a:pt x="6453" y="1802"/>
                    <a:pt x="6438" y="1801"/>
                  </a:cubicBezTo>
                  <a:cubicBezTo>
                    <a:pt x="6434" y="1801"/>
                    <a:pt x="6429" y="1802"/>
                    <a:pt x="6424" y="1805"/>
                  </a:cubicBezTo>
                  <a:cubicBezTo>
                    <a:pt x="6400" y="1817"/>
                    <a:pt x="6207" y="1916"/>
                    <a:pt x="6207" y="1916"/>
                  </a:cubicBezTo>
                  <a:cubicBezTo>
                    <a:pt x="6209" y="1922"/>
                    <a:pt x="6209" y="1922"/>
                    <a:pt x="6209" y="1922"/>
                  </a:cubicBezTo>
                  <a:cubicBezTo>
                    <a:pt x="6209" y="1922"/>
                    <a:pt x="6210" y="1922"/>
                    <a:pt x="6214" y="1922"/>
                  </a:cubicBezTo>
                  <a:cubicBezTo>
                    <a:pt x="6236" y="1922"/>
                    <a:pt x="6324" y="1933"/>
                    <a:pt x="6334" y="2130"/>
                  </a:cubicBezTo>
                  <a:cubicBezTo>
                    <a:pt x="6334" y="2131"/>
                    <a:pt x="6337" y="2599"/>
                    <a:pt x="6337" y="2942"/>
                  </a:cubicBezTo>
                  <a:cubicBezTo>
                    <a:pt x="6337" y="3113"/>
                    <a:pt x="6336" y="3252"/>
                    <a:pt x="6334" y="3285"/>
                  </a:cubicBezTo>
                  <a:cubicBezTo>
                    <a:pt x="6328" y="3385"/>
                    <a:pt x="6305" y="3425"/>
                    <a:pt x="6305" y="3425"/>
                  </a:cubicBezTo>
                  <a:cubicBezTo>
                    <a:pt x="6309" y="3429"/>
                    <a:pt x="6309" y="3429"/>
                    <a:pt x="6309" y="3429"/>
                  </a:cubicBezTo>
                  <a:cubicBezTo>
                    <a:pt x="6506" y="3304"/>
                    <a:pt x="6506" y="3304"/>
                    <a:pt x="6506" y="3304"/>
                  </a:cubicBezTo>
                  <a:cubicBezTo>
                    <a:pt x="6504" y="3301"/>
                    <a:pt x="6504" y="3301"/>
                    <a:pt x="6504" y="3301"/>
                  </a:cubicBezTo>
                  <a:cubicBezTo>
                    <a:pt x="6503" y="3301"/>
                    <a:pt x="6451" y="3248"/>
                    <a:pt x="6452" y="3209"/>
                  </a:cubicBezTo>
                  <a:cubicBezTo>
                    <a:pt x="6452" y="2429"/>
                    <a:pt x="6452" y="2429"/>
                    <a:pt x="6452" y="2429"/>
                  </a:cubicBezTo>
                  <a:cubicBezTo>
                    <a:pt x="6452" y="2387"/>
                    <a:pt x="6461" y="2375"/>
                    <a:pt x="6471" y="2375"/>
                  </a:cubicBezTo>
                  <a:cubicBezTo>
                    <a:pt x="6488" y="2374"/>
                    <a:pt x="6518" y="2414"/>
                    <a:pt x="6528" y="2442"/>
                  </a:cubicBezTo>
                  <a:cubicBezTo>
                    <a:pt x="6546" y="2489"/>
                    <a:pt x="6786" y="3069"/>
                    <a:pt x="6833" y="3146"/>
                  </a:cubicBezTo>
                  <a:cubicBezTo>
                    <a:pt x="6862" y="3192"/>
                    <a:pt x="6906" y="3215"/>
                    <a:pt x="6932" y="3215"/>
                  </a:cubicBezTo>
                  <a:cubicBezTo>
                    <a:pt x="6943" y="3215"/>
                    <a:pt x="6952" y="3210"/>
                    <a:pt x="6952" y="3200"/>
                  </a:cubicBezTo>
                  <a:cubicBezTo>
                    <a:pt x="6952" y="3194"/>
                    <a:pt x="6949" y="3187"/>
                    <a:pt x="6944" y="3178"/>
                  </a:cubicBezTo>
                  <a:cubicBezTo>
                    <a:pt x="6909" y="3127"/>
                    <a:pt x="6885" y="3009"/>
                    <a:pt x="6862" y="2886"/>
                  </a:cubicBezTo>
                  <a:close/>
                  <a:moveTo>
                    <a:pt x="5682" y="4572"/>
                  </a:moveTo>
                  <a:cubicBezTo>
                    <a:pt x="5679" y="4567"/>
                    <a:pt x="5679" y="4567"/>
                    <a:pt x="5679" y="4567"/>
                  </a:cubicBezTo>
                  <a:cubicBezTo>
                    <a:pt x="5679" y="4568"/>
                    <a:pt x="5556" y="4632"/>
                    <a:pt x="5485" y="4673"/>
                  </a:cubicBezTo>
                  <a:cubicBezTo>
                    <a:pt x="5414" y="4715"/>
                    <a:pt x="5443" y="4711"/>
                    <a:pt x="5378" y="4892"/>
                  </a:cubicBezTo>
                  <a:cubicBezTo>
                    <a:pt x="5318" y="5061"/>
                    <a:pt x="5187" y="5455"/>
                    <a:pt x="5169" y="5508"/>
                  </a:cubicBezTo>
                  <a:cubicBezTo>
                    <a:pt x="5157" y="5488"/>
                    <a:pt x="5110" y="5414"/>
                    <a:pt x="5055" y="5313"/>
                  </a:cubicBezTo>
                  <a:cubicBezTo>
                    <a:pt x="4991" y="5196"/>
                    <a:pt x="4891" y="5003"/>
                    <a:pt x="4891" y="5003"/>
                  </a:cubicBezTo>
                  <a:cubicBezTo>
                    <a:pt x="4890" y="5000"/>
                    <a:pt x="4890" y="5000"/>
                    <a:pt x="4890" y="5000"/>
                  </a:cubicBezTo>
                  <a:cubicBezTo>
                    <a:pt x="4659" y="5122"/>
                    <a:pt x="4659" y="5122"/>
                    <a:pt x="4659" y="5122"/>
                  </a:cubicBezTo>
                  <a:cubicBezTo>
                    <a:pt x="4665" y="5124"/>
                    <a:pt x="4665" y="5124"/>
                    <a:pt x="4665" y="5124"/>
                  </a:cubicBezTo>
                  <a:cubicBezTo>
                    <a:pt x="4665" y="5124"/>
                    <a:pt x="4763" y="5166"/>
                    <a:pt x="4762" y="5221"/>
                  </a:cubicBezTo>
                  <a:cubicBezTo>
                    <a:pt x="4762" y="6494"/>
                    <a:pt x="4762" y="6494"/>
                    <a:pt x="4762" y="6494"/>
                  </a:cubicBezTo>
                  <a:cubicBezTo>
                    <a:pt x="4763" y="6562"/>
                    <a:pt x="4693" y="6662"/>
                    <a:pt x="4693" y="6662"/>
                  </a:cubicBezTo>
                  <a:cubicBezTo>
                    <a:pt x="4696" y="6666"/>
                    <a:pt x="4696" y="6666"/>
                    <a:pt x="4696" y="6666"/>
                  </a:cubicBezTo>
                  <a:cubicBezTo>
                    <a:pt x="4965" y="6511"/>
                    <a:pt x="4965" y="6511"/>
                    <a:pt x="4965" y="6511"/>
                  </a:cubicBezTo>
                  <a:cubicBezTo>
                    <a:pt x="4960" y="6509"/>
                    <a:pt x="4960" y="6509"/>
                    <a:pt x="4960" y="6509"/>
                  </a:cubicBezTo>
                  <a:cubicBezTo>
                    <a:pt x="4960" y="6509"/>
                    <a:pt x="4909" y="6486"/>
                    <a:pt x="4909" y="6423"/>
                  </a:cubicBezTo>
                  <a:cubicBezTo>
                    <a:pt x="4909" y="5573"/>
                    <a:pt x="4909" y="5573"/>
                    <a:pt x="4909" y="5573"/>
                  </a:cubicBezTo>
                  <a:cubicBezTo>
                    <a:pt x="4909" y="5525"/>
                    <a:pt x="4911" y="5493"/>
                    <a:pt x="4915" y="5474"/>
                  </a:cubicBezTo>
                  <a:cubicBezTo>
                    <a:pt x="4918" y="5454"/>
                    <a:pt x="4923" y="5449"/>
                    <a:pt x="4925" y="5449"/>
                  </a:cubicBezTo>
                  <a:cubicBezTo>
                    <a:pt x="4928" y="5449"/>
                    <a:pt x="4934" y="5454"/>
                    <a:pt x="4939" y="5463"/>
                  </a:cubicBezTo>
                  <a:cubicBezTo>
                    <a:pt x="4956" y="5492"/>
                    <a:pt x="5173" y="5844"/>
                    <a:pt x="5173" y="5844"/>
                  </a:cubicBezTo>
                  <a:cubicBezTo>
                    <a:pt x="5177" y="5849"/>
                    <a:pt x="5177" y="5849"/>
                    <a:pt x="5177" y="5849"/>
                  </a:cubicBezTo>
                  <a:cubicBezTo>
                    <a:pt x="5179" y="5844"/>
                    <a:pt x="5179" y="5844"/>
                    <a:pt x="5179" y="5844"/>
                  </a:cubicBezTo>
                  <a:cubicBezTo>
                    <a:pt x="5179" y="5844"/>
                    <a:pt x="5331" y="5427"/>
                    <a:pt x="5361" y="5333"/>
                  </a:cubicBezTo>
                  <a:cubicBezTo>
                    <a:pt x="5379" y="5272"/>
                    <a:pt x="5403" y="5231"/>
                    <a:pt x="5411" y="5233"/>
                  </a:cubicBezTo>
                  <a:cubicBezTo>
                    <a:pt x="5413" y="5233"/>
                    <a:pt x="5415" y="5234"/>
                    <a:pt x="5417" y="5240"/>
                  </a:cubicBezTo>
                  <a:cubicBezTo>
                    <a:pt x="5418" y="5246"/>
                    <a:pt x="5419" y="5255"/>
                    <a:pt x="5419" y="5268"/>
                  </a:cubicBezTo>
                  <a:cubicBezTo>
                    <a:pt x="5419" y="5319"/>
                    <a:pt x="5422" y="5628"/>
                    <a:pt x="5422" y="5856"/>
                  </a:cubicBezTo>
                  <a:cubicBezTo>
                    <a:pt x="5422" y="5970"/>
                    <a:pt x="5421" y="6064"/>
                    <a:pt x="5419" y="6095"/>
                  </a:cubicBezTo>
                  <a:cubicBezTo>
                    <a:pt x="5414" y="6188"/>
                    <a:pt x="5373" y="6281"/>
                    <a:pt x="5373" y="6281"/>
                  </a:cubicBezTo>
                  <a:cubicBezTo>
                    <a:pt x="5369" y="6291"/>
                    <a:pt x="5369" y="6291"/>
                    <a:pt x="5369" y="6291"/>
                  </a:cubicBezTo>
                  <a:cubicBezTo>
                    <a:pt x="5658" y="6100"/>
                    <a:pt x="5658" y="6100"/>
                    <a:pt x="5658" y="6100"/>
                  </a:cubicBezTo>
                  <a:cubicBezTo>
                    <a:pt x="5652" y="6098"/>
                    <a:pt x="5652" y="6098"/>
                    <a:pt x="5652" y="6098"/>
                  </a:cubicBezTo>
                  <a:cubicBezTo>
                    <a:pt x="5652" y="6098"/>
                    <a:pt x="5589" y="6081"/>
                    <a:pt x="5584" y="6001"/>
                  </a:cubicBezTo>
                  <a:cubicBezTo>
                    <a:pt x="5584" y="6001"/>
                    <a:pt x="5584" y="4822"/>
                    <a:pt x="5584" y="4769"/>
                  </a:cubicBezTo>
                  <a:cubicBezTo>
                    <a:pt x="5583" y="4677"/>
                    <a:pt x="5683" y="4572"/>
                    <a:pt x="5682" y="4572"/>
                  </a:cubicBezTo>
                  <a:close/>
                  <a:moveTo>
                    <a:pt x="3719" y="7207"/>
                  </a:moveTo>
                  <a:cubicBezTo>
                    <a:pt x="3711" y="7206"/>
                    <a:pt x="3685" y="7203"/>
                    <a:pt x="3666" y="7155"/>
                  </a:cubicBezTo>
                  <a:cubicBezTo>
                    <a:pt x="3642" y="7098"/>
                    <a:pt x="3396" y="5977"/>
                    <a:pt x="3378" y="5901"/>
                  </a:cubicBezTo>
                  <a:cubicBezTo>
                    <a:pt x="3361" y="5825"/>
                    <a:pt x="3355" y="5754"/>
                    <a:pt x="3355" y="5714"/>
                  </a:cubicBezTo>
                  <a:cubicBezTo>
                    <a:pt x="3355" y="5633"/>
                    <a:pt x="3355" y="5633"/>
                    <a:pt x="3355" y="5633"/>
                  </a:cubicBezTo>
                  <a:cubicBezTo>
                    <a:pt x="3351" y="5635"/>
                    <a:pt x="3351" y="5635"/>
                    <a:pt x="3351" y="5635"/>
                  </a:cubicBezTo>
                  <a:cubicBezTo>
                    <a:pt x="3350" y="5635"/>
                    <a:pt x="3268" y="5670"/>
                    <a:pt x="3232" y="5771"/>
                  </a:cubicBezTo>
                  <a:cubicBezTo>
                    <a:pt x="3196" y="5872"/>
                    <a:pt x="2880" y="7367"/>
                    <a:pt x="2868" y="7432"/>
                  </a:cubicBezTo>
                  <a:cubicBezTo>
                    <a:pt x="2856" y="7496"/>
                    <a:pt x="2833" y="7560"/>
                    <a:pt x="2757" y="7754"/>
                  </a:cubicBezTo>
                  <a:cubicBezTo>
                    <a:pt x="2754" y="7761"/>
                    <a:pt x="2754" y="7761"/>
                    <a:pt x="2754" y="7761"/>
                  </a:cubicBezTo>
                  <a:cubicBezTo>
                    <a:pt x="3071" y="7578"/>
                    <a:pt x="3071" y="7578"/>
                    <a:pt x="3071" y="7578"/>
                  </a:cubicBezTo>
                  <a:cubicBezTo>
                    <a:pt x="3066" y="7576"/>
                    <a:pt x="3066" y="7576"/>
                    <a:pt x="3066" y="7576"/>
                  </a:cubicBezTo>
                  <a:cubicBezTo>
                    <a:pt x="3065" y="7576"/>
                    <a:pt x="2996" y="7548"/>
                    <a:pt x="2997" y="7513"/>
                  </a:cubicBezTo>
                  <a:cubicBezTo>
                    <a:pt x="2997" y="7512"/>
                    <a:pt x="2997" y="7510"/>
                    <a:pt x="2997" y="7509"/>
                  </a:cubicBezTo>
                  <a:cubicBezTo>
                    <a:pt x="3003" y="7468"/>
                    <a:pt x="3038" y="7209"/>
                    <a:pt x="3056" y="7169"/>
                  </a:cubicBezTo>
                  <a:cubicBezTo>
                    <a:pt x="3073" y="7127"/>
                    <a:pt x="3062" y="7117"/>
                    <a:pt x="3083" y="7106"/>
                  </a:cubicBezTo>
                  <a:cubicBezTo>
                    <a:pt x="3107" y="7095"/>
                    <a:pt x="3365" y="6966"/>
                    <a:pt x="3388" y="6954"/>
                  </a:cubicBezTo>
                  <a:cubicBezTo>
                    <a:pt x="3397" y="6950"/>
                    <a:pt x="3404" y="6947"/>
                    <a:pt x="3408" y="6947"/>
                  </a:cubicBezTo>
                  <a:cubicBezTo>
                    <a:pt x="3416" y="6947"/>
                    <a:pt x="3421" y="6953"/>
                    <a:pt x="3425" y="6975"/>
                  </a:cubicBezTo>
                  <a:cubicBezTo>
                    <a:pt x="3431" y="7010"/>
                    <a:pt x="3466" y="7175"/>
                    <a:pt x="3466" y="7209"/>
                  </a:cubicBezTo>
                  <a:cubicBezTo>
                    <a:pt x="3467" y="7243"/>
                    <a:pt x="3443" y="7368"/>
                    <a:pt x="3420" y="7395"/>
                  </a:cubicBezTo>
                  <a:cubicBezTo>
                    <a:pt x="3424" y="7399"/>
                    <a:pt x="3424" y="7399"/>
                    <a:pt x="3424" y="7399"/>
                  </a:cubicBezTo>
                  <a:cubicBezTo>
                    <a:pt x="3723" y="7212"/>
                    <a:pt x="3723" y="7212"/>
                    <a:pt x="3723" y="7212"/>
                  </a:cubicBezTo>
                  <a:cubicBezTo>
                    <a:pt x="3721" y="7206"/>
                    <a:pt x="3721" y="7206"/>
                    <a:pt x="3721" y="7206"/>
                  </a:cubicBezTo>
                  <a:cubicBezTo>
                    <a:pt x="3721" y="7206"/>
                    <a:pt x="3720" y="7207"/>
                    <a:pt x="3719" y="7207"/>
                  </a:cubicBezTo>
                  <a:close/>
                  <a:moveTo>
                    <a:pt x="3390" y="6781"/>
                  </a:moveTo>
                  <a:cubicBezTo>
                    <a:pt x="3390" y="6816"/>
                    <a:pt x="3385" y="6826"/>
                    <a:pt x="3367" y="6844"/>
                  </a:cubicBezTo>
                  <a:cubicBezTo>
                    <a:pt x="3351" y="6860"/>
                    <a:pt x="3146" y="6954"/>
                    <a:pt x="3122" y="6966"/>
                  </a:cubicBezTo>
                  <a:cubicBezTo>
                    <a:pt x="3118" y="6968"/>
                    <a:pt x="3114" y="6969"/>
                    <a:pt x="3110" y="6969"/>
                  </a:cubicBezTo>
                  <a:cubicBezTo>
                    <a:pt x="3099" y="6969"/>
                    <a:pt x="3091" y="6962"/>
                    <a:pt x="3091" y="6940"/>
                  </a:cubicBezTo>
                  <a:cubicBezTo>
                    <a:pt x="3091" y="6931"/>
                    <a:pt x="3092" y="6919"/>
                    <a:pt x="3097" y="6905"/>
                  </a:cubicBezTo>
                  <a:cubicBezTo>
                    <a:pt x="3097" y="6905"/>
                    <a:pt x="3237" y="6313"/>
                    <a:pt x="3243" y="6277"/>
                  </a:cubicBezTo>
                  <a:cubicBezTo>
                    <a:pt x="3246" y="6255"/>
                    <a:pt x="3260" y="6213"/>
                    <a:pt x="3271" y="6213"/>
                  </a:cubicBezTo>
                  <a:cubicBezTo>
                    <a:pt x="3271" y="6213"/>
                    <a:pt x="3272" y="6213"/>
                    <a:pt x="3272" y="6213"/>
                  </a:cubicBezTo>
                  <a:cubicBezTo>
                    <a:pt x="3277" y="6212"/>
                    <a:pt x="3287" y="6222"/>
                    <a:pt x="3296" y="6254"/>
                  </a:cubicBezTo>
                  <a:cubicBezTo>
                    <a:pt x="3326" y="6347"/>
                    <a:pt x="3390" y="6747"/>
                    <a:pt x="3390" y="6781"/>
                  </a:cubicBezTo>
                  <a:cubicBezTo>
                    <a:pt x="3390" y="6781"/>
                    <a:pt x="3390" y="6781"/>
                    <a:pt x="3390" y="6781"/>
                  </a:cubicBezTo>
                  <a:close/>
                  <a:moveTo>
                    <a:pt x="2903" y="5332"/>
                  </a:moveTo>
                  <a:cubicBezTo>
                    <a:pt x="2903" y="5332"/>
                    <a:pt x="2890" y="5203"/>
                    <a:pt x="2890" y="5137"/>
                  </a:cubicBezTo>
                  <a:cubicBezTo>
                    <a:pt x="2890" y="5126"/>
                    <a:pt x="2891" y="5116"/>
                    <a:pt x="2892" y="5110"/>
                  </a:cubicBezTo>
                  <a:cubicBezTo>
                    <a:pt x="2897" y="5064"/>
                    <a:pt x="2938" y="4888"/>
                    <a:pt x="2938" y="4887"/>
                  </a:cubicBezTo>
                  <a:cubicBezTo>
                    <a:pt x="2940" y="4881"/>
                    <a:pt x="2940" y="4881"/>
                    <a:pt x="2940" y="4881"/>
                  </a:cubicBezTo>
                  <a:cubicBezTo>
                    <a:pt x="2934" y="4884"/>
                    <a:pt x="2934" y="4884"/>
                    <a:pt x="2934" y="4884"/>
                  </a:cubicBezTo>
                  <a:cubicBezTo>
                    <a:pt x="2809" y="4950"/>
                    <a:pt x="2810" y="5151"/>
                    <a:pt x="2786" y="5232"/>
                  </a:cubicBezTo>
                  <a:cubicBezTo>
                    <a:pt x="2763" y="5313"/>
                    <a:pt x="2717" y="5347"/>
                    <a:pt x="2659" y="5377"/>
                  </a:cubicBezTo>
                  <a:cubicBezTo>
                    <a:pt x="2649" y="5381"/>
                    <a:pt x="2640" y="5383"/>
                    <a:pt x="2632" y="5383"/>
                  </a:cubicBezTo>
                  <a:cubicBezTo>
                    <a:pt x="2590" y="5383"/>
                    <a:pt x="2557" y="5330"/>
                    <a:pt x="2557" y="5297"/>
                  </a:cubicBezTo>
                  <a:cubicBezTo>
                    <a:pt x="2557" y="5270"/>
                    <a:pt x="2555" y="4771"/>
                    <a:pt x="2555" y="4422"/>
                  </a:cubicBezTo>
                  <a:cubicBezTo>
                    <a:pt x="2555" y="4248"/>
                    <a:pt x="2555" y="4110"/>
                    <a:pt x="2557" y="4089"/>
                  </a:cubicBezTo>
                  <a:cubicBezTo>
                    <a:pt x="2563" y="4026"/>
                    <a:pt x="2627" y="3909"/>
                    <a:pt x="2627" y="3909"/>
                  </a:cubicBezTo>
                  <a:cubicBezTo>
                    <a:pt x="2632" y="3900"/>
                    <a:pt x="2632" y="3900"/>
                    <a:pt x="2632" y="3900"/>
                  </a:cubicBezTo>
                  <a:cubicBezTo>
                    <a:pt x="2278" y="4084"/>
                    <a:pt x="2278" y="4084"/>
                    <a:pt x="2278" y="4084"/>
                  </a:cubicBezTo>
                  <a:cubicBezTo>
                    <a:pt x="2283" y="4086"/>
                    <a:pt x="2283" y="4086"/>
                    <a:pt x="2283" y="4086"/>
                  </a:cubicBezTo>
                  <a:cubicBezTo>
                    <a:pt x="2284" y="4086"/>
                    <a:pt x="2382" y="4127"/>
                    <a:pt x="2381" y="4189"/>
                  </a:cubicBezTo>
                  <a:cubicBezTo>
                    <a:pt x="2381" y="5544"/>
                    <a:pt x="2381" y="5544"/>
                    <a:pt x="2381" y="5544"/>
                  </a:cubicBezTo>
                  <a:cubicBezTo>
                    <a:pt x="2381" y="5584"/>
                    <a:pt x="2364" y="5625"/>
                    <a:pt x="2364" y="5625"/>
                  </a:cubicBezTo>
                  <a:cubicBezTo>
                    <a:pt x="2361" y="5632"/>
                    <a:pt x="2361" y="5632"/>
                    <a:pt x="2361" y="5632"/>
                  </a:cubicBezTo>
                  <a:cubicBezTo>
                    <a:pt x="2903" y="5334"/>
                    <a:pt x="2903" y="5334"/>
                    <a:pt x="2903" y="5334"/>
                  </a:cubicBezTo>
                  <a:lnTo>
                    <a:pt x="2903" y="5332"/>
                  </a:lnTo>
                  <a:close/>
                  <a:moveTo>
                    <a:pt x="3793" y="4831"/>
                  </a:moveTo>
                  <a:cubicBezTo>
                    <a:pt x="3793" y="4831"/>
                    <a:pt x="3723" y="4803"/>
                    <a:pt x="3724" y="4768"/>
                  </a:cubicBezTo>
                  <a:cubicBezTo>
                    <a:pt x="3724" y="4767"/>
                    <a:pt x="3724" y="4765"/>
                    <a:pt x="3724" y="4764"/>
                  </a:cubicBezTo>
                  <a:cubicBezTo>
                    <a:pt x="3730" y="4723"/>
                    <a:pt x="3766" y="4464"/>
                    <a:pt x="3783" y="4425"/>
                  </a:cubicBezTo>
                  <a:cubicBezTo>
                    <a:pt x="3801" y="4382"/>
                    <a:pt x="3789" y="4372"/>
                    <a:pt x="3811" y="4362"/>
                  </a:cubicBezTo>
                  <a:cubicBezTo>
                    <a:pt x="3834" y="4350"/>
                    <a:pt x="4039" y="4244"/>
                    <a:pt x="4063" y="4233"/>
                  </a:cubicBezTo>
                  <a:cubicBezTo>
                    <a:pt x="4071" y="4228"/>
                    <a:pt x="4078" y="4226"/>
                    <a:pt x="4083" y="4226"/>
                  </a:cubicBezTo>
                  <a:cubicBezTo>
                    <a:pt x="4091" y="4226"/>
                    <a:pt x="4096" y="4232"/>
                    <a:pt x="4100" y="4254"/>
                  </a:cubicBezTo>
                  <a:cubicBezTo>
                    <a:pt x="4106" y="4289"/>
                    <a:pt x="4141" y="4454"/>
                    <a:pt x="4141" y="4488"/>
                  </a:cubicBezTo>
                  <a:cubicBezTo>
                    <a:pt x="4141" y="4522"/>
                    <a:pt x="4117" y="4646"/>
                    <a:pt x="4095" y="4674"/>
                  </a:cubicBezTo>
                  <a:cubicBezTo>
                    <a:pt x="4098" y="4678"/>
                    <a:pt x="4098" y="4678"/>
                    <a:pt x="4098" y="4678"/>
                  </a:cubicBezTo>
                  <a:cubicBezTo>
                    <a:pt x="4397" y="4490"/>
                    <a:pt x="4397" y="4490"/>
                    <a:pt x="4397" y="4490"/>
                  </a:cubicBezTo>
                  <a:cubicBezTo>
                    <a:pt x="4396" y="4485"/>
                    <a:pt x="4396" y="4485"/>
                    <a:pt x="4396" y="4485"/>
                  </a:cubicBezTo>
                  <a:cubicBezTo>
                    <a:pt x="4396" y="4485"/>
                    <a:pt x="4395" y="4485"/>
                    <a:pt x="4393" y="4485"/>
                  </a:cubicBezTo>
                  <a:cubicBezTo>
                    <a:pt x="4385" y="4485"/>
                    <a:pt x="4359" y="4482"/>
                    <a:pt x="4340" y="4434"/>
                  </a:cubicBezTo>
                  <a:cubicBezTo>
                    <a:pt x="4317" y="4376"/>
                    <a:pt x="4070" y="3402"/>
                    <a:pt x="4053" y="3326"/>
                  </a:cubicBezTo>
                  <a:cubicBezTo>
                    <a:pt x="4035" y="3250"/>
                    <a:pt x="4029" y="3180"/>
                    <a:pt x="4029" y="3139"/>
                  </a:cubicBezTo>
                  <a:cubicBezTo>
                    <a:pt x="4029" y="3058"/>
                    <a:pt x="4029" y="3058"/>
                    <a:pt x="4029" y="3058"/>
                  </a:cubicBezTo>
                  <a:cubicBezTo>
                    <a:pt x="4025" y="3060"/>
                    <a:pt x="4025" y="3060"/>
                    <a:pt x="4025" y="3060"/>
                  </a:cubicBezTo>
                  <a:cubicBezTo>
                    <a:pt x="4025" y="3060"/>
                    <a:pt x="3942" y="3096"/>
                    <a:pt x="3906" y="3197"/>
                  </a:cubicBezTo>
                  <a:cubicBezTo>
                    <a:pt x="3871" y="3297"/>
                    <a:pt x="3607" y="4622"/>
                    <a:pt x="3595" y="4687"/>
                  </a:cubicBezTo>
                  <a:cubicBezTo>
                    <a:pt x="3595" y="4687"/>
                    <a:pt x="3595" y="4687"/>
                    <a:pt x="3595" y="4687"/>
                  </a:cubicBezTo>
                  <a:cubicBezTo>
                    <a:pt x="3584" y="4751"/>
                    <a:pt x="3560" y="4815"/>
                    <a:pt x="3484" y="5009"/>
                  </a:cubicBezTo>
                  <a:cubicBezTo>
                    <a:pt x="3481" y="5017"/>
                    <a:pt x="3481" y="5017"/>
                    <a:pt x="3481" y="5017"/>
                  </a:cubicBezTo>
                  <a:cubicBezTo>
                    <a:pt x="3799" y="4833"/>
                    <a:pt x="3799" y="4833"/>
                    <a:pt x="3799" y="4833"/>
                  </a:cubicBezTo>
                  <a:lnTo>
                    <a:pt x="3793" y="4831"/>
                  </a:lnTo>
                  <a:close/>
                  <a:moveTo>
                    <a:pt x="3824" y="4160"/>
                  </a:moveTo>
                  <a:cubicBezTo>
                    <a:pt x="3824" y="4160"/>
                    <a:pt x="3912" y="3738"/>
                    <a:pt x="3918" y="3703"/>
                  </a:cubicBezTo>
                  <a:cubicBezTo>
                    <a:pt x="3921" y="3680"/>
                    <a:pt x="3934" y="3638"/>
                    <a:pt x="3946" y="3638"/>
                  </a:cubicBezTo>
                  <a:cubicBezTo>
                    <a:pt x="3946" y="3638"/>
                    <a:pt x="3946" y="3638"/>
                    <a:pt x="3946" y="3638"/>
                  </a:cubicBezTo>
                  <a:cubicBezTo>
                    <a:pt x="3951" y="3637"/>
                    <a:pt x="3961" y="3648"/>
                    <a:pt x="3971" y="3679"/>
                  </a:cubicBezTo>
                  <a:cubicBezTo>
                    <a:pt x="4000" y="3773"/>
                    <a:pt x="4065" y="4026"/>
                    <a:pt x="4065" y="4060"/>
                  </a:cubicBezTo>
                  <a:cubicBezTo>
                    <a:pt x="4065" y="4060"/>
                    <a:pt x="4065" y="4060"/>
                    <a:pt x="4065" y="4060"/>
                  </a:cubicBezTo>
                  <a:cubicBezTo>
                    <a:pt x="4064" y="4095"/>
                    <a:pt x="4059" y="4105"/>
                    <a:pt x="4042" y="4122"/>
                  </a:cubicBezTo>
                  <a:cubicBezTo>
                    <a:pt x="4026" y="4139"/>
                    <a:pt x="3872" y="4210"/>
                    <a:pt x="3849" y="4221"/>
                  </a:cubicBezTo>
                  <a:cubicBezTo>
                    <a:pt x="3849" y="4221"/>
                    <a:pt x="3849" y="4221"/>
                    <a:pt x="3849" y="4221"/>
                  </a:cubicBezTo>
                  <a:cubicBezTo>
                    <a:pt x="3845" y="4223"/>
                    <a:pt x="3841" y="4225"/>
                    <a:pt x="3837" y="4225"/>
                  </a:cubicBezTo>
                  <a:cubicBezTo>
                    <a:pt x="3827" y="4224"/>
                    <a:pt x="3818" y="4217"/>
                    <a:pt x="3818" y="4195"/>
                  </a:cubicBezTo>
                  <a:cubicBezTo>
                    <a:pt x="3818" y="4186"/>
                    <a:pt x="3820" y="4174"/>
                    <a:pt x="3824" y="4160"/>
                  </a:cubicBezTo>
                  <a:close/>
                  <a:moveTo>
                    <a:pt x="4778" y="7011"/>
                  </a:moveTo>
                  <a:cubicBezTo>
                    <a:pt x="4759" y="7011"/>
                    <a:pt x="4738" y="7010"/>
                    <a:pt x="4719" y="7007"/>
                  </a:cubicBezTo>
                  <a:cubicBezTo>
                    <a:pt x="4558" y="6980"/>
                    <a:pt x="4514" y="6885"/>
                    <a:pt x="4422" y="6692"/>
                  </a:cubicBezTo>
                  <a:cubicBezTo>
                    <a:pt x="4322" y="6483"/>
                    <a:pt x="4317" y="6296"/>
                    <a:pt x="4317" y="6278"/>
                  </a:cubicBezTo>
                  <a:cubicBezTo>
                    <a:pt x="4337" y="6263"/>
                    <a:pt x="4604" y="6058"/>
                    <a:pt x="4604" y="5813"/>
                  </a:cubicBezTo>
                  <a:cubicBezTo>
                    <a:pt x="4604" y="5627"/>
                    <a:pt x="4569" y="5523"/>
                    <a:pt x="4511" y="5466"/>
                  </a:cubicBezTo>
                  <a:cubicBezTo>
                    <a:pt x="4453" y="5408"/>
                    <a:pt x="4374" y="5399"/>
                    <a:pt x="4289" y="5399"/>
                  </a:cubicBezTo>
                  <a:cubicBezTo>
                    <a:pt x="4266" y="5399"/>
                    <a:pt x="4243" y="5399"/>
                    <a:pt x="4220" y="5400"/>
                  </a:cubicBezTo>
                  <a:cubicBezTo>
                    <a:pt x="4019" y="5406"/>
                    <a:pt x="3790" y="5571"/>
                    <a:pt x="3790" y="5571"/>
                  </a:cubicBezTo>
                  <a:cubicBezTo>
                    <a:pt x="3785" y="5575"/>
                    <a:pt x="3785" y="5575"/>
                    <a:pt x="3785" y="5575"/>
                  </a:cubicBezTo>
                  <a:cubicBezTo>
                    <a:pt x="3791" y="5576"/>
                    <a:pt x="3791" y="5576"/>
                    <a:pt x="3791" y="5576"/>
                  </a:cubicBezTo>
                  <a:cubicBezTo>
                    <a:pt x="3791" y="5576"/>
                    <a:pt x="3883" y="5593"/>
                    <a:pt x="3883" y="5679"/>
                  </a:cubicBezTo>
                  <a:cubicBezTo>
                    <a:pt x="3883" y="5737"/>
                    <a:pt x="3885" y="6255"/>
                    <a:pt x="3885" y="6621"/>
                  </a:cubicBezTo>
                  <a:cubicBezTo>
                    <a:pt x="3885" y="6804"/>
                    <a:pt x="3885" y="6949"/>
                    <a:pt x="3883" y="6980"/>
                  </a:cubicBezTo>
                  <a:cubicBezTo>
                    <a:pt x="3877" y="7073"/>
                    <a:pt x="3836" y="7149"/>
                    <a:pt x="3836" y="7149"/>
                  </a:cubicBezTo>
                  <a:cubicBezTo>
                    <a:pt x="3831" y="7159"/>
                    <a:pt x="3831" y="7159"/>
                    <a:pt x="3831" y="7159"/>
                  </a:cubicBezTo>
                  <a:cubicBezTo>
                    <a:pt x="4113" y="6987"/>
                    <a:pt x="4113" y="6987"/>
                    <a:pt x="4113" y="6987"/>
                  </a:cubicBezTo>
                  <a:cubicBezTo>
                    <a:pt x="4110" y="6984"/>
                    <a:pt x="4110" y="6984"/>
                    <a:pt x="4110" y="6984"/>
                  </a:cubicBezTo>
                  <a:cubicBezTo>
                    <a:pt x="4110" y="6984"/>
                    <a:pt x="4064" y="6944"/>
                    <a:pt x="4065" y="6887"/>
                  </a:cubicBezTo>
                  <a:cubicBezTo>
                    <a:pt x="4065" y="6279"/>
                    <a:pt x="4065" y="6279"/>
                    <a:pt x="4065" y="6279"/>
                  </a:cubicBezTo>
                  <a:cubicBezTo>
                    <a:pt x="4068" y="6278"/>
                    <a:pt x="4072" y="6278"/>
                    <a:pt x="4076" y="6278"/>
                  </a:cubicBezTo>
                  <a:cubicBezTo>
                    <a:pt x="4120" y="6277"/>
                    <a:pt x="4141" y="6335"/>
                    <a:pt x="4200" y="6518"/>
                  </a:cubicBezTo>
                  <a:cubicBezTo>
                    <a:pt x="4264" y="6718"/>
                    <a:pt x="4372" y="6915"/>
                    <a:pt x="4529" y="7024"/>
                  </a:cubicBezTo>
                  <a:cubicBezTo>
                    <a:pt x="4584" y="7062"/>
                    <a:pt x="4634" y="7075"/>
                    <a:pt x="4678" y="7075"/>
                  </a:cubicBezTo>
                  <a:cubicBezTo>
                    <a:pt x="4772" y="7075"/>
                    <a:pt x="4833" y="7014"/>
                    <a:pt x="4833" y="7014"/>
                  </a:cubicBezTo>
                  <a:cubicBezTo>
                    <a:pt x="4839" y="7008"/>
                    <a:pt x="4839" y="7008"/>
                    <a:pt x="4839" y="7008"/>
                  </a:cubicBezTo>
                  <a:cubicBezTo>
                    <a:pt x="4831" y="7009"/>
                    <a:pt x="4831" y="7009"/>
                    <a:pt x="4831" y="7009"/>
                  </a:cubicBezTo>
                  <a:cubicBezTo>
                    <a:pt x="4831" y="7009"/>
                    <a:pt x="4807" y="7011"/>
                    <a:pt x="4778" y="7011"/>
                  </a:cubicBezTo>
                  <a:close/>
                  <a:moveTo>
                    <a:pt x="4207" y="6233"/>
                  </a:moveTo>
                  <a:cubicBezTo>
                    <a:pt x="4190" y="6239"/>
                    <a:pt x="4173" y="6241"/>
                    <a:pt x="4157" y="6241"/>
                  </a:cubicBezTo>
                  <a:cubicBezTo>
                    <a:pt x="4130" y="6241"/>
                    <a:pt x="4107" y="6234"/>
                    <a:pt x="4090" y="6228"/>
                  </a:cubicBezTo>
                  <a:cubicBezTo>
                    <a:pt x="4077" y="6223"/>
                    <a:pt x="4068" y="6218"/>
                    <a:pt x="4065" y="6216"/>
                  </a:cubicBezTo>
                  <a:cubicBezTo>
                    <a:pt x="4065" y="5620"/>
                    <a:pt x="4065" y="5620"/>
                    <a:pt x="4065" y="5620"/>
                  </a:cubicBezTo>
                  <a:cubicBezTo>
                    <a:pt x="4065" y="5582"/>
                    <a:pt x="4102" y="5505"/>
                    <a:pt x="4203" y="5505"/>
                  </a:cubicBezTo>
                  <a:cubicBezTo>
                    <a:pt x="4207" y="5505"/>
                    <a:pt x="4210" y="5505"/>
                    <a:pt x="4214" y="5506"/>
                  </a:cubicBezTo>
                  <a:cubicBezTo>
                    <a:pt x="4325" y="5512"/>
                    <a:pt x="4404" y="5544"/>
                    <a:pt x="4411" y="5778"/>
                  </a:cubicBezTo>
                  <a:cubicBezTo>
                    <a:pt x="4411" y="5786"/>
                    <a:pt x="4411" y="5793"/>
                    <a:pt x="4411" y="5801"/>
                  </a:cubicBezTo>
                  <a:cubicBezTo>
                    <a:pt x="4411" y="6013"/>
                    <a:pt x="4330" y="6194"/>
                    <a:pt x="4207" y="6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829" y="1680886"/>
            <a:ext cx="3452343" cy="34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1628800"/>
            <a:ext cx="4852416" cy="24482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13323" y="4509120"/>
            <a:ext cx="5317354" cy="1800000"/>
            <a:chOff x="1835696" y="4407694"/>
            <a:chExt cx="5317354" cy="1800000"/>
          </a:xfrm>
        </p:grpSpPr>
        <p:pic>
          <p:nvPicPr>
            <p:cNvPr id="4" name="Picture 3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" t="8685" r="6866" b="10124"/>
            <a:stretch/>
          </p:blipFill>
          <p:spPr>
            <a:xfrm>
              <a:off x="1835696" y="4407694"/>
              <a:ext cx="1800000" cy="1800000"/>
            </a:xfrm>
            <a:prstGeom prst="ellipse">
              <a:avLst/>
            </a:prstGeom>
          </p:spPr>
        </p:pic>
        <p:pic>
          <p:nvPicPr>
            <p:cNvPr id="5" name="Picture 4"/>
            <p:cNvPicPr>
              <a:picLocks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" t="4617" r="3807" b="1895"/>
            <a:stretch/>
          </p:blipFill>
          <p:spPr>
            <a:xfrm>
              <a:off x="5353050" y="4407694"/>
              <a:ext cx="1800000" cy="18000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30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1628800"/>
            <a:ext cx="485241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Z:\5. Resources\Goal 4 Leadership\Local Leader Strategy\Background image slide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667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The Cost of Living</a:t>
            </a:r>
            <a:endParaRPr lang="en-NZ" sz="6000" b="1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9682" y="5592142"/>
            <a:ext cx="57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NZ" sz="3200" dirty="0"/>
              <a:t>Covenant Renewal Day 2014</a:t>
            </a:r>
          </a:p>
        </p:txBody>
      </p:sp>
      <p:grpSp>
        <p:nvGrpSpPr>
          <p:cNvPr id="14" name="Group 10"/>
          <p:cNvGrpSpPr>
            <a:grpSpLocks noChangeAspect="1"/>
          </p:cNvGrpSpPr>
          <p:nvPr/>
        </p:nvGrpSpPr>
        <p:grpSpPr bwMode="auto">
          <a:xfrm>
            <a:off x="467544" y="5013176"/>
            <a:ext cx="1340633" cy="1584176"/>
            <a:chOff x="1426" y="1419"/>
            <a:chExt cx="1677" cy="1983"/>
          </a:xfrm>
        </p:grpSpPr>
        <p:sp>
          <p:nvSpPr>
            <p:cNvPr id="15" name="Freeform 11"/>
            <p:cNvSpPr>
              <a:spLocks noChangeAspect="1"/>
            </p:cNvSpPr>
            <p:nvPr/>
          </p:nvSpPr>
          <p:spPr bwMode="auto">
            <a:xfrm>
              <a:off x="1426" y="1419"/>
              <a:ext cx="1677" cy="1983"/>
            </a:xfrm>
            <a:custGeom>
              <a:avLst/>
              <a:gdLst>
                <a:gd name="T0" fmla="*/ 35 w 8257"/>
                <a:gd name="T1" fmla="*/ 83 h 9712"/>
                <a:gd name="T2" fmla="*/ 26 w 8257"/>
                <a:gd name="T3" fmla="*/ 76 h 9712"/>
                <a:gd name="T4" fmla="*/ 15 w 8257"/>
                <a:gd name="T5" fmla="*/ 72 h 9712"/>
                <a:gd name="T6" fmla="*/ 10 w 8257"/>
                <a:gd name="T7" fmla="*/ 69 h 9712"/>
                <a:gd name="T8" fmla="*/ 6 w 8257"/>
                <a:gd name="T9" fmla="*/ 66 h 9712"/>
                <a:gd name="T10" fmla="*/ 1 w 8257"/>
                <a:gd name="T11" fmla="*/ 45 h 9712"/>
                <a:gd name="T12" fmla="*/ 4 w 8257"/>
                <a:gd name="T13" fmla="*/ 23 h 9712"/>
                <a:gd name="T14" fmla="*/ 2 w 8257"/>
                <a:gd name="T15" fmla="*/ 10 h 9712"/>
                <a:gd name="T16" fmla="*/ 5 w 8257"/>
                <a:gd name="T17" fmla="*/ 5 h 9712"/>
                <a:gd name="T18" fmla="*/ 19 w 8257"/>
                <a:gd name="T19" fmla="*/ 8 h 9712"/>
                <a:gd name="T20" fmla="*/ 34 w 8257"/>
                <a:gd name="T21" fmla="*/ 1 h 9712"/>
                <a:gd name="T22" fmla="*/ 35 w 8257"/>
                <a:gd name="T23" fmla="*/ 0 h 9712"/>
                <a:gd name="T24" fmla="*/ 35 w 8257"/>
                <a:gd name="T25" fmla="*/ 1 h 9712"/>
                <a:gd name="T26" fmla="*/ 50 w 8257"/>
                <a:gd name="T27" fmla="*/ 8 h 9712"/>
                <a:gd name="T28" fmla="*/ 64 w 8257"/>
                <a:gd name="T29" fmla="*/ 5 h 9712"/>
                <a:gd name="T30" fmla="*/ 67 w 8257"/>
                <a:gd name="T31" fmla="*/ 10 h 9712"/>
                <a:gd name="T32" fmla="*/ 65 w 8257"/>
                <a:gd name="T33" fmla="*/ 23 h 9712"/>
                <a:gd name="T34" fmla="*/ 68 w 8257"/>
                <a:gd name="T35" fmla="*/ 45 h 9712"/>
                <a:gd name="T36" fmla="*/ 63 w 8257"/>
                <a:gd name="T37" fmla="*/ 66 h 9712"/>
                <a:gd name="T38" fmla="*/ 59 w 8257"/>
                <a:gd name="T39" fmla="*/ 69 h 9712"/>
                <a:gd name="T40" fmla="*/ 54 w 8257"/>
                <a:gd name="T41" fmla="*/ 72 h 9712"/>
                <a:gd name="T42" fmla="*/ 43 w 8257"/>
                <a:gd name="T43" fmla="*/ 76 h 9712"/>
                <a:gd name="T44" fmla="*/ 35 w 8257"/>
                <a:gd name="T45" fmla="*/ 83 h 9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57" h="9712">
                  <a:moveTo>
                    <a:pt x="4123" y="9712"/>
                  </a:moveTo>
                  <a:cubicBezTo>
                    <a:pt x="3851" y="9347"/>
                    <a:pt x="3543" y="9100"/>
                    <a:pt x="3120" y="8943"/>
                  </a:cubicBezTo>
                  <a:cubicBezTo>
                    <a:pt x="2690" y="8784"/>
                    <a:pt x="2262" y="8648"/>
                    <a:pt x="1835" y="8482"/>
                  </a:cubicBezTo>
                  <a:cubicBezTo>
                    <a:pt x="1624" y="8401"/>
                    <a:pt x="1427" y="8306"/>
                    <a:pt x="1236" y="8166"/>
                  </a:cubicBezTo>
                  <a:cubicBezTo>
                    <a:pt x="1040" y="8024"/>
                    <a:pt x="876" y="7883"/>
                    <a:pt x="723" y="7696"/>
                  </a:cubicBezTo>
                  <a:cubicBezTo>
                    <a:pt x="168" y="7020"/>
                    <a:pt x="0" y="6181"/>
                    <a:pt x="92" y="5333"/>
                  </a:cubicBezTo>
                  <a:cubicBezTo>
                    <a:pt x="189" y="4445"/>
                    <a:pt x="425" y="3611"/>
                    <a:pt x="441" y="2731"/>
                  </a:cubicBezTo>
                  <a:cubicBezTo>
                    <a:pt x="451" y="2189"/>
                    <a:pt x="371" y="1661"/>
                    <a:pt x="215" y="1131"/>
                  </a:cubicBezTo>
                  <a:cubicBezTo>
                    <a:pt x="131" y="847"/>
                    <a:pt x="350" y="537"/>
                    <a:pt x="635" y="593"/>
                  </a:cubicBezTo>
                  <a:cubicBezTo>
                    <a:pt x="1212" y="704"/>
                    <a:pt x="1723" y="964"/>
                    <a:pt x="2302" y="949"/>
                  </a:cubicBezTo>
                  <a:cubicBezTo>
                    <a:pt x="2984" y="931"/>
                    <a:pt x="3613" y="593"/>
                    <a:pt x="4070" y="73"/>
                  </a:cubicBezTo>
                  <a:cubicBezTo>
                    <a:pt x="4086" y="54"/>
                    <a:pt x="4109" y="27"/>
                    <a:pt x="4129" y="0"/>
                  </a:cubicBezTo>
                  <a:cubicBezTo>
                    <a:pt x="4148" y="27"/>
                    <a:pt x="4171" y="54"/>
                    <a:pt x="4187" y="73"/>
                  </a:cubicBezTo>
                  <a:cubicBezTo>
                    <a:pt x="4644" y="593"/>
                    <a:pt x="5273" y="931"/>
                    <a:pt x="5955" y="949"/>
                  </a:cubicBezTo>
                  <a:cubicBezTo>
                    <a:pt x="6534" y="964"/>
                    <a:pt x="7045" y="704"/>
                    <a:pt x="7622" y="593"/>
                  </a:cubicBezTo>
                  <a:cubicBezTo>
                    <a:pt x="7907" y="537"/>
                    <a:pt x="8126" y="847"/>
                    <a:pt x="8042" y="1131"/>
                  </a:cubicBezTo>
                  <a:cubicBezTo>
                    <a:pt x="7886" y="1661"/>
                    <a:pt x="7806" y="2189"/>
                    <a:pt x="7816" y="2731"/>
                  </a:cubicBezTo>
                  <a:cubicBezTo>
                    <a:pt x="7832" y="3611"/>
                    <a:pt x="8068" y="4445"/>
                    <a:pt x="8165" y="5333"/>
                  </a:cubicBezTo>
                  <a:cubicBezTo>
                    <a:pt x="8257" y="6181"/>
                    <a:pt x="8089" y="7020"/>
                    <a:pt x="7534" y="7696"/>
                  </a:cubicBezTo>
                  <a:cubicBezTo>
                    <a:pt x="7381" y="7883"/>
                    <a:pt x="7217" y="8024"/>
                    <a:pt x="7021" y="8166"/>
                  </a:cubicBezTo>
                  <a:cubicBezTo>
                    <a:pt x="6830" y="8306"/>
                    <a:pt x="6633" y="8401"/>
                    <a:pt x="6422" y="8482"/>
                  </a:cubicBezTo>
                  <a:cubicBezTo>
                    <a:pt x="5995" y="8648"/>
                    <a:pt x="5567" y="8784"/>
                    <a:pt x="5137" y="8943"/>
                  </a:cubicBezTo>
                  <a:cubicBezTo>
                    <a:pt x="4714" y="9100"/>
                    <a:pt x="4396" y="9347"/>
                    <a:pt x="4123" y="9712"/>
                  </a:cubicBezTo>
                  <a:close/>
                </a:path>
              </a:pathLst>
            </a:custGeom>
            <a:solidFill>
              <a:srgbClr val="E00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12"/>
            <p:cNvSpPr>
              <a:spLocks noChangeAspect="1" noEditPoints="1"/>
            </p:cNvSpPr>
            <p:nvPr/>
          </p:nvSpPr>
          <p:spPr bwMode="auto">
            <a:xfrm>
              <a:off x="1496" y="1504"/>
              <a:ext cx="1537" cy="1820"/>
            </a:xfrm>
            <a:custGeom>
              <a:avLst/>
              <a:gdLst>
                <a:gd name="T0" fmla="*/ 47 w 7567"/>
                <a:gd name="T1" fmla="*/ 7 h 8913"/>
                <a:gd name="T2" fmla="*/ 17 w 7567"/>
                <a:gd name="T3" fmla="*/ 7 h 8913"/>
                <a:gd name="T4" fmla="*/ 3 w 7567"/>
                <a:gd name="T5" fmla="*/ 21 h 8913"/>
                <a:gd name="T6" fmla="*/ 36 w 7567"/>
                <a:gd name="T7" fmla="*/ 72 h 8913"/>
                <a:gd name="T8" fmla="*/ 43 w 7567"/>
                <a:gd name="T9" fmla="*/ 68 h 8913"/>
                <a:gd name="T10" fmla="*/ 4 w 7567"/>
                <a:gd name="T11" fmla="*/ 20 h 8913"/>
                <a:gd name="T12" fmla="*/ 17 w 7567"/>
                <a:gd name="T13" fmla="*/ 8 h 8913"/>
                <a:gd name="T14" fmla="*/ 61 w 7567"/>
                <a:gd name="T15" fmla="*/ 6 h 8913"/>
                <a:gd name="T16" fmla="*/ 16 w 7567"/>
                <a:gd name="T17" fmla="*/ 36 h 8913"/>
                <a:gd name="T18" fmla="*/ 14 w 7567"/>
                <a:gd name="T19" fmla="*/ 48 h 8913"/>
                <a:gd name="T20" fmla="*/ 19 w 7567"/>
                <a:gd name="T21" fmla="*/ 48 h 8913"/>
                <a:gd name="T22" fmla="*/ 16 w 7567"/>
                <a:gd name="T23" fmla="*/ 41 h 8913"/>
                <a:gd name="T24" fmla="*/ 23 w 7567"/>
                <a:gd name="T25" fmla="*/ 32 h 8913"/>
                <a:gd name="T26" fmla="*/ 31 w 7567"/>
                <a:gd name="T27" fmla="*/ 28 h 8913"/>
                <a:gd name="T28" fmla="*/ 29 w 7567"/>
                <a:gd name="T29" fmla="*/ 19 h 8913"/>
                <a:gd name="T30" fmla="*/ 31 w 7567"/>
                <a:gd name="T31" fmla="*/ 19 h 8913"/>
                <a:gd name="T32" fmla="*/ 33 w 7567"/>
                <a:gd name="T33" fmla="*/ 13 h 8913"/>
                <a:gd name="T34" fmla="*/ 34 w 7567"/>
                <a:gd name="T35" fmla="*/ 10 h 8913"/>
                <a:gd name="T36" fmla="*/ 7 w 7567"/>
                <a:gd name="T37" fmla="*/ 39 h 8913"/>
                <a:gd name="T38" fmla="*/ 6 w 7567"/>
                <a:gd name="T39" fmla="*/ 51 h 8913"/>
                <a:gd name="T40" fmla="*/ 8 w 7567"/>
                <a:gd name="T41" fmla="*/ 46 h 8913"/>
                <a:gd name="T42" fmla="*/ 9 w 7567"/>
                <a:gd name="T43" fmla="*/ 43 h 8913"/>
                <a:gd name="T44" fmla="*/ 11 w 7567"/>
                <a:gd name="T45" fmla="*/ 39 h 8913"/>
                <a:gd name="T46" fmla="*/ 22 w 7567"/>
                <a:gd name="T47" fmla="*/ 20 h 8913"/>
                <a:gd name="T48" fmla="*/ 27 w 7567"/>
                <a:gd name="T49" fmla="*/ 13 h 8913"/>
                <a:gd name="T50" fmla="*/ 23 w 7567"/>
                <a:gd name="T51" fmla="*/ 14 h 8913"/>
                <a:gd name="T52" fmla="*/ 45 w 7567"/>
                <a:gd name="T53" fmla="*/ 34 h 8913"/>
                <a:gd name="T54" fmla="*/ 36 w 7567"/>
                <a:gd name="T55" fmla="*/ 28 h 8913"/>
                <a:gd name="T56" fmla="*/ 37 w 7567"/>
                <a:gd name="T57" fmla="*/ 38 h 8913"/>
                <a:gd name="T58" fmla="*/ 41 w 7567"/>
                <a:gd name="T59" fmla="*/ 26 h 8913"/>
                <a:gd name="T60" fmla="*/ 15 w 7567"/>
                <a:gd name="T61" fmla="*/ 17 h 8913"/>
                <a:gd name="T62" fmla="*/ 17 w 7567"/>
                <a:gd name="T63" fmla="*/ 27 h 8913"/>
                <a:gd name="T64" fmla="*/ 13 w 7567"/>
                <a:gd name="T65" fmla="*/ 18 h 8913"/>
                <a:gd name="T66" fmla="*/ 45 w 7567"/>
                <a:gd name="T67" fmla="*/ 26 h 8913"/>
                <a:gd name="T68" fmla="*/ 50 w 7567"/>
                <a:gd name="T69" fmla="*/ 25 h 8913"/>
                <a:gd name="T70" fmla="*/ 55 w 7567"/>
                <a:gd name="T71" fmla="*/ 36 h 8913"/>
                <a:gd name="T72" fmla="*/ 48 w 7567"/>
                <a:gd name="T73" fmla="*/ 39 h 8913"/>
                <a:gd name="T74" fmla="*/ 53 w 7567"/>
                <a:gd name="T75" fmla="*/ 46 h 8913"/>
                <a:gd name="T76" fmla="*/ 58 w 7567"/>
                <a:gd name="T77" fmla="*/ 13 h 8913"/>
                <a:gd name="T78" fmla="*/ 56 w 7567"/>
                <a:gd name="T79" fmla="*/ 21 h 8913"/>
                <a:gd name="T80" fmla="*/ 53 w 7567"/>
                <a:gd name="T81" fmla="*/ 28 h 8913"/>
                <a:gd name="T82" fmla="*/ 58 w 7567"/>
                <a:gd name="T83" fmla="*/ 27 h 8913"/>
                <a:gd name="T84" fmla="*/ 41 w 7567"/>
                <a:gd name="T85" fmla="*/ 43 h 8913"/>
                <a:gd name="T86" fmla="*/ 41 w 7567"/>
                <a:gd name="T87" fmla="*/ 55 h 8913"/>
                <a:gd name="T88" fmla="*/ 45 w 7567"/>
                <a:gd name="T89" fmla="*/ 45 h 8913"/>
                <a:gd name="T90" fmla="*/ 48 w 7567"/>
                <a:gd name="T91" fmla="*/ 39 h 8913"/>
                <a:gd name="T92" fmla="*/ 23 w 7567"/>
                <a:gd name="T93" fmla="*/ 66 h 8913"/>
                <a:gd name="T94" fmla="*/ 29 w 7567"/>
                <a:gd name="T95" fmla="*/ 61 h 8913"/>
                <a:gd name="T96" fmla="*/ 26 w 7567"/>
                <a:gd name="T97" fmla="*/ 59 h 8913"/>
                <a:gd name="T98" fmla="*/ 24 w 7567"/>
                <a:gd name="T99" fmla="*/ 43 h 8913"/>
                <a:gd name="T100" fmla="*/ 22 w 7567"/>
                <a:gd name="T101" fmla="*/ 33 h 8913"/>
                <a:gd name="T102" fmla="*/ 32 w 7567"/>
                <a:gd name="T103" fmla="*/ 41 h 8913"/>
                <a:gd name="T104" fmla="*/ 34 w 7567"/>
                <a:gd name="T105" fmla="*/ 40 h 8913"/>
                <a:gd name="T106" fmla="*/ 30 w 7567"/>
                <a:gd name="T107" fmla="*/ 40 h 8913"/>
                <a:gd name="T108" fmla="*/ 33 w 7567"/>
                <a:gd name="T109" fmla="*/ 31 h 8913"/>
                <a:gd name="T110" fmla="*/ 40 w 7567"/>
                <a:gd name="T111" fmla="*/ 60 h 8913"/>
                <a:gd name="T112" fmla="*/ 32 w 7567"/>
                <a:gd name="T113" fmla="*/ 48 h 8913"/>
                <a:gd name="T114" fmla="*/ 35 w 7567"/>
                <a:gd name="T115" fmla="*/ 56 h 8913"/>
                <a:gd name="T116" fmla="*/ 34 w 7567"/>
                <a:gd name="T117" fmla="*/ 53 h 89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567" h="8913">
                  <a:moveTo>
                    <a:pt x="7187" y="2416"/>
                  </a:moveTo>
                  <a:cubicBezTo>
                    <a:pt x="7187" y="2401"/>
                    <a:pt x="7187" y="2386"/>
                    <a:pt x="7187" y="2370"/>
                  </a:cubicBezTo>
                  <a:cubicBezTo>
                    <a:pt x="7187" y="2139"/>
                    <a:pt x="7226" y="1781"/>
                    <a:pt x="7272" y="1462"/>
                  </a:cubicBezTo>
                  <a:cubicBezTo>
                    <a:pt x="7317" y="1144"/>
                    <a:pt x="7370" y="859"/>
                    <a:pt x="7393" y="782"/>
                  </a:cubicBezTo>
                  <a:cubicBezTo>
                    <a:pt x="7408" y="731"/>
                    <a:pt x="7416" y="688"/>
                    <a:pt x="7416" y="650"/>
                  </a:cubicBezTo>
                  <a:cubicBezTo>
                    <a:pt x="7417" y="601"/>
                    <a:pt x="7399" y="555"/>
                    <a:pt x="7364" y="526"/>
                  </a:cubicBezTo>
                  <a:cubicBezTo>
                    <a:pt x="7329" y="498"/>
                    <a:pt x="7287" y="488"/>
                    <a:pt x="7241" y="482"/>
                  </a:cubicBezTo>
                  <a:cubicBezTo>
                    <a:pt x="7236" y="481"/>
                    <a:pt x="7230" y="481"/>
                    <a:pt x="7225" y="481"/>
                  </a:cubicBezTo>
                  <a:cubicBezTo>
                    <a:pt x="7177" y="482"/>
                    <a:pt x="7119" y="500"/>
                    <a:pt x="7032" y="525"/>
                  </a:cubicBezTo>
                  <a:cubicBezTo>
                    <a:pt x="6776" y="602"/>
                    <a:pt x="6294" y="758"/>
                    <a:pt x="5570" y="790"/>
                  </a:cubicBezTo>
                  <a:cubicBezTo>
                    <a:pt x="5544" y="791"/>
                    <a:pt x="5519" y="792"/>
                    <a:pt x="5493" y="792"/>
                  </a:cubicBezTo>
                  <a:cubicBezTo>
                    <a:pt x="5026" y="792"/>
                    <a:pt x="4607" y="604"/>
                    <a:pt x="4304" y="414"/>
                  </a:cubicBezTo>
                  <a:cubicBezTo>
                    <a:pt x="4153" y="319"/>
                    <a:pt x="4031" y="224"/>
                    <a:pt x="3948" y="153"/>
                  </a:cubicBezTo>
                  <a:cubicBezTo>
                    <a:pt x="3906" y="117"/>
                    <a:pt x="3873" y="88"/>
                    <a:pt x="3852" y="67"/>
                  </a:cubicBezTo>
                  <a:cubicBezTo>
                    <a:pt x="3830" y="47"/>
                    <a:pt x="3819" y="36"/>
                    <a:pt x="3819" y="36"/>
                  </a:cubicBezTo>
                  <a:cubicBezTo>
                    <a:pt x="3784" y="0"/>
                    <a:pt x="3784" y="0"/>
                    <a:pt x="3784" y="0"/>
                  </a:cubicBezTo>
                  <a:cubicBezTo>
                    <a:pt x="3749" y="36"/>
                    <a:pt x="3749" y="36"/>
                    <a:pt x="3749" y="36"/>
                  </a:cubicBezTo>
                  <a:cubicBezTo>
                    <a:pt x="3749" y="36"/>
                    <a:pt x="3738" y="47"/>
                    <a:pt x="3716" y="67"/>
                  </a:cubicBezTo>
                  <a:cubicBezTo>
                    <a:pt x="3564" y="212"/>
                    <a:pt x="2891" y="793"/>
                    <a:pt x="2074" y="792"/>
                  </a:cubicBezTo>
                  <a:cubicBezTo>
                    <a:pt x="2048" y="792"/>
                    <a:pt x="2023" y="791"/>
                    <a:pt x="1997" y="790"/>
                  </a:cubicBezTo>
                  <a:cubicBezTo>
                    <a:pt x="1514" y="768"/>
                    <a:pt x="1139" y="692"/>
                    <a:pt x="867" y="621"/>
                  </a:cubicBezTo>
                  <a:cubicBezTo>
                    <a:pt x="731" y="585"/>
                    <a:pt x="620" y="551"/>
                    <a:pt x="535" y="525"/>
                  </a:cubicBezTo>
                  <a:cubicBezTo>
                    <a:pt x="448" y="500"/>
                    <a:pt x="390" y="482"/>
                    <a:pt x="342" y="481"/>
                  </a:cubicBezTo>
                  <a:cubicBezTo>
                    <a:pt x="337" y="481"/>
                    <a:pt x="331" y="481"/>
                    <a:pt x="326" y="482"/>
                  </a:cubicBezTo>
                  <a:cubicBezTo>
                    <a:pt x="280" y="488"/>
                    <a:pt x="238" y="498"/>
                    <a:pt x="203" y="526"/>
                  </a:cubicBezTo>
                  <a:cubicBezTo>
                    <a:pt x="168" y="555"/>
                    <a:pt x="150" y="601"/>
                    <a:pt x="151" y="650"/>
                  </a:cubicBezTo>
                  <a:cubicBezTo>
                    <a:pt x="151" y="689"/>
                    <a:pt x="159" y="731"/>
                    <a:pt x="174" y="782"/>
                  </a:cubicBezTo>
                  <a:cubicBezTo>
                    <a:pt x="197" y="859"/>
                    <a:pt x="250" y="1144"/>
                    <a:pt x="295" y="1462"/>
                  </a:cubicBezTo>
                  <a:cubicBezTo>
                    <a:pt x="341" y="1782"/>
                    <a:pt x="380" y="2139"/>
                    <a:pt x="380" y="2370"/>
                  </a:cubicBezTo>
                  <a:cubicBezTo>
                    <a:pt x="380" y="2386"/>
                    <a:pt x="380" y="2401"/>
                    <a:pt x="380" y="2416"/>
                  </a:cubicBezTo>
                  <a:cubicBezTo>
                    <a:pt x="358" y="3299"/>
                    <a:pt x="1" y="4567"/>
                    <a:pt x="0" y="5367"/>
                  </a:cubicBezTo>
                  <a:cubicBezTo>
                    <a:pt x="0" y="5377"/>
                    <a:pt x="0" y="5386"/>
                    <a:pt x="0" y="5396"/>
                  </a:cubicBezTo>
                  <a:cubicBezTo>
                    <a:pt x="2" y="5547"/>
                    <a:pt x="29" y="5880"/>
                    <a:pt x="139" y="6246"/>
                  </a:cubicBezTo>
                  <a:cubicBezTo>
                    <a:pt x="249" y="6612"/>
                    <a:pt x="443" y="7012"/>
                    <a:pt x="782" y="7291"/>
                  </a:cubicBezTo>
                  <a:cubicBezTo>
                    <a:pt x="1449" y="7838"/>
                    <a:pt x="2004" y="7961"/>
                    <a:pt x="2343" y="8080"/>
                  </a:cubicBezTo>
                  <a:cubicBezTo>
                    <a:pt x="2687" y="8200"/>
                    <a:pt x="3066" y="8320"/>
                    <a:pt x="3247" y="8427"/>
                  </a:cubicBezTo>
                  <a:cubicBezTo>
                    <a:pt x="3430" y="8535"/>
                    <a:pt x="3610" y="8710"/>
                    <a:pt x="3741" y="8868"/>
                  </a:cubicBezTo>
                  <a:cubicBezTo>
                    <a:pt x="3778" y="8913"/>
                    <a:pt x="3778" y="8913"/>
                    <a:pt x="3778" y="8913"/>
                  </a:cubicBezTo>
                  <a:cubicBezTo>
                    <a:pt x="3816" y="8868"/>
                    <a:pt x="3816" y="8868"/>
                    <a:pt x="3816" y="8868"/>
                  </a:cubicBezTo>
                  <a:cubicBezTo>
                    <a:pt x="3946" y="8711"/>
                    <a:pt x="4136" y="8536"/>
                    <a:pt x="4320" y="8427"/>
                  </a:cubicBezTo>
                  <a:cubicBezTo>
                    <a:pt x="4501" y="8320"/>
                    <a:pt x="4880" y="8200"/>
                    <a:pt x="5224" y="8080"/>
                  </a:cubicBezTo>
                  <a:cubicBezTo>
                    <a:pt x="5564" y="7961"/>
                    <a:pt x="6107" y="7819"/>
                    <a:pt x="6784" y="7291"/>
                  </a:cubicBezTo>
                  <a:cubicBezTo>
                    <a:pt x="7131" y="7021"/>
                    <a:pt x="7324" y="6620"/>
                    <a:pt x="7433" y="6252"/>
                  </a:cubicBezTo>
                  <a:cubicBezTo>
                    <a:pt x="7542" y="5884"/>
                    <a:pt x="7565" y="5547"/>
                    <a:pt x="7567" y="5396"/>
                  </a:cubicBezTo>
                  <a:cubicBezTo>
                    <a:pt x="7567" y="5386"/>
                    <a:pt x="7567" y="5377"/>
                    <a:pt x="7567" y="5367"/>
                  </a:cubicBezTo>
                  <a:cubicBezTo>
                    <a:pt x="7566" y="4567"/>
                    <a:pt x="7209" y="3299"/>
                    <a:pt x="7187" y="2416"/>
                  </a:cubicBezTo>
                  <a:close/>
                  <a:moveTo>
                    <a:pt x="7469" y="5395"/>
                  </a:moveTo>
                  <a:cubicBezTo>
                    <a:pt x="7468" y="5538"/>
                    <a:pt x="7444" y="5868"/>
                    <a:pt x="7339" y="6225"/>
                  </a:cubicBezTo>
                  <a:cubicBezTo>
                    <a:pt x="7234" y="6581"/>
                    <a:pt x="7047" y="6963"/>
                    <a:pt x="6724" y="7214"/>
                  </a:cubicBezTo>
                  <a:cubicBezTo>
                    <a:pt x="6059" y="7731"/>
                    <a:pt x="5538" y="7866"/>
                    <a:pt x="5192" y="7988"/>
                  </a:cubicBezTo>
                  <a:cubicBezTo>
                    <a:pt x="4849" y="8108"/>
                    <a:pt x="4471" y="8226"/>
                    <a:pt x="4270" y="8343"/>
                  </a:cubicBezTo>
                  <a:cubicBezTo>
                    <a:pt x="4090" y="8450"/>
                    <a:pt x="3912" y="8609"/>
                    <a:pt x="3778" y="8761"/>
                  </a:cubicBezTo>
                  <a:cubicBezTo>
                    <a:pt x="3647" y="8610"/>
                    <a:pt x="3477" y="8450"/>
                    <a:pt x="3297" y="8343"/>
                  </a:cubicBezTo>
                  <a:cubicBezTo>
                    <a:pt x="3096" y="8226"/>
                    <a:pt x="2718" y="8108"/>
                    <a:pt x="2375" y="7988"/>
                  </a:cubicBezTo>
                  <a:cubicBezTo>
                    <a:pt x="2027" y="7866"/>
                    <a:pt x="1497" y="7750"/>
                    <a:pt x="844" y="7215"/>
                  </a:cubicBezTo>
                  <a:cubicBezTo>
                    <a:pt x="527" y="6955"/>
                    <a:pt x="339" y="6573"/>
                    <a:pt x="233" y="6218"/>
                  </a:cubicBezTo>
                  <a:cubicBezTo>
                    <a:pt x="126" y="5864"/>
                    <a:pt x="99" y="5537"/>
                    <a:pt x="98" y="5395"/>
                  </a:cubicBezTo>
                  <a:cubicBezTo>
                    <a:pt x="98" y="5386"/>
                    <a:pt x="98" y="5376"/>
                    <a:pt x="98" y="5367"/>
                  </a:cubicBezTo>
                  <a:cubicBezTo>
                    <a:pt x="97" y="4591"/>
                    <a:pt x="453" y="3321"/>
                    <a:pt x="477" y="2418"/>
                  </a:cubicBezTo>
                  <a:cubicBezTo>
                    <a:pt x="478" y="2403"/>
                    <a:pt x="478" y="2387"/>
                    <a:pt x="478" y="2370"/>
                  </a:cubicBezTo>
                  <a:cubicBezTo>
                    <a:pt x="478" y="2129"/>
                    <a:pt x="438" y="1770"/>
                    <a:pt x="392" y="1449"/>
                  </a:cubicBezTo>
                  <a:cubicBezTo>
                    <a:pt x="346" y="1126"/>
                    <a:pt x="295" y="845"/>
                    <a:pt x="268" y="754"/>
                  </a:cubicBezTo>
                  <a:cubicBezTo>
                    <a:pt x="254" y="709"/>
                    <a:pt x="249" y="674"/>
                    <a:pt x="249" y="650"/>
                  </a:cubicBezTo>
                  <a:cubicBezTo>
                    <a:pt x="250" y="619"/>
                    <a:pt x="256" y="610"/>
                    <a:pt x="265" y="602"/>
                  </a:cubicBezTo>
                  <a:cubicBezTo>
                    <a:pt x="276" y="593"/>
                    <a:pt x="300" y="583"/>
                    <a:pt x="338" y="579"/>
                  </a:cubicBezTo>
                  <a:cubicBezTo>
                    <a:pt x="339" y="579"/>
                    <a:pt x="340" y="579"/>
                    <a:pt x="342" y="579"/>
                  </a:cubicBezTo>
                  <a:cubicBezTo>
                    <a:pt x="343" y="578"/>
                    <a:pt x="343" y="578"/>
                    <a:pt x="344" y="578"/>
                  </a:cubicBezTo>
                  <a:cubicBezTo>
                    <a:pt x="365" y="578"/>
                    <a:pt x="425" y="594"/>
                    <a:pt x="507" y="619"/>
                  </a:cubicBezTo>
                  <a:cubicBezTo>
                    <a:pt x="762" y="695"/>
                    <a:pt x="1257" y="855"/>
                    <a:pt x="1993" y="888"/>
                  </a:cubicBezTo>
                  <a:cubicBezTo>
                    <a:pt x="2020" y="889"/>
                    <a:pt x="2047" y="889"/>
                    <a:pt x="2074" y="889"/>
                  </a:cubicBezTo>
                  <a:cubicBezTo>
                    <a:pt x="2939" y="887"/>
                    <a:pt x="3625" y="288"/>
                    <a:pt x="3784" y="138"/>
                  </a:cubicBezTo>
                  <a:cubicBezTo>
                    <a:pt x="3943" y="288"/>
                    <a:pt x="4628" y="887"/>
                    <a:pt x="5493" y="889"/>
                  </a:cubicBezTo>
                  <a:cubicBezTo>
                    <a:pt x="5520" y="889"/>
                    <a:pt x="5547" y="889"/>
                    <a:pt x="5574" y="888"/>
                  </a:cubicBezTo>
                  <a:cubicBezTo>
                    <a:pt x="6065" y="866"/>
                    <a:pt x="6448" y="788"/>
                    <a:pt x="6725" y="715"/>
                  </a:cubicBezTo>
                  <a:cubicBezTo>
                    <a:pt x="6863" y="679"/>
                    <a:pt x="6975" y="644"/>
                    <a:pt x="7060" y="619"/>
                  </a:cubicBezTo>
                  <a:cubicBezTo>
                    <a:pt x="7144" y="593"/>
                    <a:pt x="7205" y="578"/>
                    <a:pt x="7225" y="579"/>
                  </a:cubicBezTo>
                  <a:cubicBezTo>
                    <a:pt x="7227" y="579"/>
                    <a:pt x="7228" y="579"/>
                    <a:pt x="7228" y="579"/>
                  </a:cubicBezTo>
                  <a:cubicBezTo>
                    <a:pt x="7267" y="583"/>
                    <a:pt x="7291" y="593"/>
                    <a:pt x="7302" y="602"/>
                  </a:cubicBezTo>
                  <a:cubicBezTo>
                    <a:pt x="7311" y="610"/>
                    <a:pt x="7317" y="619"/>
                    <a:pt x="7318" y="650"/>
                  </a:cubicBezTo>
                  <a:cubicBezTo>
                    <a:pt x="7318" y="674"/>
                    <a:pt x="7312" y="709"/>
                    <a:pt x="7299" y="754"/>
                  </a:cubicBezTo>
                  <a:cubicBezTo>
                    <a:pt x="7272" y="845"/>
                    <a:pt x="7221" y="1126"/>
                    <a:pt x="7175" y="1449"/>
                  </a:cubicBezTo>
                  <a:cubicBezTo>
                    <a:pt x="7129" y="1770"/>
                    <a:pt x="7089" y="2129"/>
                    <a:pt x="7089" y="2370"/>
                  </a:cubicBezTo>
                  <a:cubicBezTo>
                    <a:pt x="7089" y="2387"/>
                    <a:pt x="7089" y="2403"/>
                    <a:pt x="7090" y="2418"/>
                  </a:cubicBezTo>
                  <a:cubicBezTo>
                    <a:pt x="7114" y="3321"/>
                    <a:pt x="7470" y="4591"/>
                    <a:pt x="7469" y="5367"/>
                  </a:cubicBezTo>
                  <a:cubicBezTo>
                    <a:pt x="7469" y="5376"/>
                    <a:pt x="7469" y="5386"/>
                    <a:pt x="7469" y="5395"/>
                  </a:cubicBezTo>
                  <a:close/>
                  <a:moveTo>
                    <a:pt x="2282" y="5670"/>
                  </a:moveTo>
                  <a:cubicBezTo>
                    <a:pt x="2274" y="5670"/>
                    <a:pt x="2248" y="5667"/>
                    <a:pt x="2229" y="5619"/>
                  </a:cubicBezTo>
                  <a:cubicBezTo>
                    <a:pt x="2205" y="5561"/>
                    <a:pt x="1959" y="4587"/>
                    <a:pt x="1941" y="4511"/>
                  </a:cubicBezTo>
                  <a:cubicBezTo>
                    <a:pt x="1924" y="4435"/>
                    <a:pt x="1918" y="4365"/>
                    <a:pt x="1918" y="4324"/>
                  </a:cubicBezTo>
                  <a:cubicBezTo>
                    <a:pt x="1918" y="4243"/>
                    <a:pt x="1918" y="4243"/>
                    <a:pt x="1918" y="4243"/>
                  </a:cubicBezTo>
                  <a:cubicBezTo>
                    <a:pt x="1914" y="4245"/>
                    <a:pt x="1914" y="4245"/>
                    <a:pt x="1914" y="4245"/>
                  </a:cubicBezTo>
                  <a:cubicBezTo>
                    <a:pt x="1914" y="4245"/>
                    <a:pt x="1831" y="4281"/>
                    <a:pt x="1795" y="4381"/>
                  </a:cubicBezTo>
                  <a:cubicBezTo>
                    <a:pt x="1760" y="4482"/>
                    <a:pt x="1496" y="5807"/>
                    <a:pt x="1484" y="5872"/>
                  </a:cubicBezTo>
                  <a:cubicBezTo>
                    <a:pt x="1472" y="5936"/>
                    <a:pt x="1449" y="6000"/>
                    <a:pt x="1373" y="6194"/>
                  </a:cubicBezTo>
                  <a:cubicBezTo>
                    <a:pt x="1370" y="6201"/>
                    <a:pt x="1370" y="6201"/>
                    <a:pt x="1370" y="6201"/>
                  </a:cubicBezTo>
                  <a:cubicBezTo>
                    <a:pt x="1687" y="6018"/>
                    <a:pt x="1687" y="6018"/>
                    <a:pt x="1687" y="6018"/>
                  </a:cubicBezTo>
                  <a:cubicBezTo>
                    <a:pt x="1681" y="6016"/>
                    <a:pt x="1681" y="6016"/>
                    <a:pt x="1681" y="6016"/>
                  </a:cubicBezTo>
                  <a:cubicBezTo>
                    <a:pt x="1681" y="6016"/>
                    <a:pt x="1612" y="5988"/>
                    <a:pt x="1613" y="5953"/>
                  </a:cubicBezTo>
                  <a:cubicBezTo>
                    <a:pt x="1613" y="5951"/>
                    <a:pt x="1613" y="5950"/>
                    <a:pt x="1613" y="5949"/>
                  </a:cubicBezTo>
                  <a:cubicBezTo>
                    <a:pt x="1619" y="5908"/>
                    <a:pt x="1654" y="5649"/>
                    <a:pt x="1671" y="5609"/>
                  </a:cubicBezTo>
                  <a:cubicBezTo>
                    <a:pt x="1689" y="5567"/>
                    <a:pt x="1678" y="5557"/>
                    <a:pt x="1699" y="5546"/>
                  </a:cubicBezTo>
                  <a:cubicBezTo>
                    <a:pt x="1723" y="5535"/>
                    <a:pt x="1928" y="5429"/>
                    <a:pt x="1952" y="5417"/>
                  </a:cubicBezTo>
                  <a:cubicBezTo>
                    <a:pt x="1960" y="5413"/>
                    <a:pt x="1967" y="5410"/>
                    <a:pt x="1972" y="5411"/>
                  </a:cubicBezTo>
                  <a:cubicBezTo>
                    <a:pt x="1979" y="5410"/>
                    <a:pt x="1984" y="5416"/>
                    <a:pt x="1988" y="5439"/>
                  </a:cubicBezTo>
                  <a:cubicBezTo>
                    <a:pt x="1994" y="5474"/>
                    <a:pt x="2029" y="5638"/>
                    <a:pt x="2029" y="5673"/>
                  </a:cubicBezTo>
                  <a:cubicBezTo>
                    <a:pt x="2030" y="5707"/>
                    <a:pt x="2006" y="5831"/>
                    <a:pt x="1983" y="5859"/>
                  </a:cubicBezTo>
                  <a:cubicBezTo>
                    <a:pt x="1987" y="5863"/>
                    <a:pt x="1987" y="5863"/>
                    <a:pt x="1987" y="5863"/>
                  </a:cubicBezTo>
                  <a:cubicBezTo>
                    <a:pt x="2286" y="5675"/>
                    <a:pt x="2286" y="5675"/>
                    <a:pt x="2286" y="5675"/>
                  </a:cubicBezTo>
                  <a:cubicBezTo>
                    <a:pt x="2284" y="5670"/>
                    <a:pt x="2284" y="5670"/>
                    <a:pt x="2284" y="5670"/>
                  </a:cubicBezTo>
                  <a:cubicBezTo>
                    <a:pt x="2284" y="5670"/>
                    <a:pt x="2283" y="5670"/>
                    <a:pt x="2282" y="5670"/>
                  </a:cubicBezTo>
                  <a:close/>
                  <a:moveTo>
                    <a:pt x="1931" y="5307"/>
                  </a:moveTo>
                  <a:cubicBezTo>
                    <a:pt x="1914" y="5324"/>
                    <a:pt x="1761" y="5395"/>
                    <a:pt x="1738" y="5406"/>
                  </a:cubicBezTo>
                  <a:cubicBezTo>
                    <a:pt x="1738" y="5406"/>
                    <a:pt x="1738" y="5406"/>
                    <a:pt x="1738" y="5406"/>
                  </a:cubicBezTo>
                  <a:cubicBezTo>
                    <a:pt x="1734" y="5408"/>
                    <a:pt x="1729" y="5409"/>
                    <a:pt x="1726" y="5409"/>
                  </a:cubicBezTo>
                  <a:cubicBezTo>
                    <a:pt x="1715" y="5409"/>
                    <a:pt x="1707" y="5401"/>
                    <a:pt x="1707" y="5380"/>
                  </a:cubicBezTo>
                  <a:cubicBezTo>
                    <a:pt x="1707" y="5371"/>
                    <a:pt x="1708" y="5359"/>
                    <a:pt x="1713" y="5345"/>
                  </a:cubicBezTo>
                  <a:cubicBezTo>
                    <a:pt x="1713" y="5345"/>
                    <a:pt x="1801" y="4923"/>
                    <a:pt x="1806" y="4887"/>
                  </a:cubicBezTo>
                  <a:cubicBezTo>
                    <a:pt x="1809" y="4865"/>
                    <a:pt x="1823" y="4823"/>
                    <a:pt x="1834" y="4823"/>
                  </a:cubicBezTo>
                  <a:cubicBezTo>
                    <a:pt x="1834" y="4823"/>
                    <a:pt x="1835" y="4823"/>
                    <a:pt x="1835" y="4823"/>
                  </a:cubicBezTo>
                  <a:cubicBezTo>
                    <a:pt x="1840" y="4822"/>
                    <a:pt x="1850" y="4832"/>
                    <a:pt x="1859" y="4864"/>
                  </a:cubicBezTo>
                  <a:cubicBezTo>
                    <a:pt x="1889" y="4958"/>
                    <a:pt x="1953" y="5211"/>
                    <a:pt x="1953" y="5245"/>
                  </a:cubicBezTo>
                  <a:cubicBezTo>
                    <a:pt x="1953" y="5280"/>
                    <a:pt x="1948" y="5289"/>
                    <a:pt x="1931" y="5307"/>
                  </a:cubicBezTo>
                  <a:close/>
                  <a:moveTo>
                    <a:pt x="3254" y="4550"/>
                  </a:moveTo>
                  <a:cubicBezTo>
                    <a:pt x="3246" y="4550"/>
                    <a:pt x="3237" y="4543"/>
                    <a:pt x="3232" y="4522"/>
                  </a:cubicBezTo>
                  <a:cubicBezTo>
                    <a:pt x="3232" y="4522"/>
                    <a:pt x="3196" y="4359"/>
                    <a:pt x="3161" y="4185"/>
                  </a:cubicBezTo>
                  <a:cubicBezTo>
                    <a:pt x="3126" y="4011"/>
                    <a:pt x="3091" y="3825"/>
                    <a:pt x="3091" y="3783"/>
                  </a:cubicBezTo>
                  <a:cubicBezTo>
                    <a:pt x="3091" y="3781"/>
                    <a:pt x="3091" y="3780"/>
                    <a:pt x="3091" y="3779"/>
                  </a:cubicBezTo>
                  <a:cubicBezTo>
                    <a:pt x="3097" y="3715"/>
                    <a:pt x="3138" y="3633"/>
                    <a:pt x="3138" y="3633"/>
                  </a:cubicBezTo>
                  <a:cubicBezTo>
                    <a:pt x="3142" y="3625"/>
                    <a:pt x="3142" y="3625"/>
                    <a:pt x="3142" y="3625"/>
                  </a:cubicBezTo>
                  <a:cubicBezTo>
                    <a:pt x="2782" y="3817"/>
                    <a:pt x="2782" y="3817"/>
                    <a:pt x="2782" y="3817"/>
                  </a:cubicBezTo>
                  <a:cubicBezTo>
                    <a:pt x="2784" y="3822"/>
                    <a:pt x="2784" y="3822"/>
                    <a:pt x="2784" y="3822"/>
                  </a:cubicBezTo>
                  <a:cubicBezTo>
                    <a:pt x="2785" y="3822"/>
                    <a:pt x="2786" y="3822"/>
                    <a:pt x="2787" y="3822"/>
                  </a:cubicBezTo>
                  <a:cubicBezTo>
                    <a:pt x="2816" y="3821"/>
                    <a:pt x="2917" y="3872"/>
                    <a:pt x="2927" y="3914"/>
                  </a:cubicBezTo>
                  <a:cubicBezTo>
                    <a:pt x="2939" y="3961"/>
                    <a:pt x="3144" y="4788"/>
                    <a:pt x="3167" y="4899"/>
                  </a:cubicBezTo>
                  <a:cubicBezTo>
                    <a:pt x="3191" y="5010"/>
                    <a:pt x="3220" y="5186"/>
                    <a:pt x="3220" y="5186"/>
                  </a:cubicBezTo>
                  <a:cubicBezTo>
                    <a:pt x="3222" y="5196"/>
                    <a:pt x="3222" y="5196"/>
                    <a:pt x="3222" y="5196"/>
                  </a:cubicBezTo>
                  <a:cubicBezTo>
                    <a:pt x="3226" y="5187"/>
                    <a:pt x="3226" y="5187"/>
                    <a:pt x="3226" y="5187"/>
                  </a:cubicBezTo>
                  <a:cubicBezTo>
                    <a:pt x="3226" y="5187"/>
                    <a:pt x="3249" y="5134"/>
                    <a:pt x="3267" y="5093"/>
                  </a:cubicBezTo>
                  <a:cubicBezTo>
                    <a:pt x="3285" y="5051"/>
                    <a:pt x="3607" y="3538"/>
                    <a:pt x="3636" y="3451"/>
                  </a:cubicBezTo>
                  <a:cubicBezTo>
                    <a:pt x="3665" y="3363"/>
                    <a:pt x="3706" y="3317"/>
                    <a:pt x="3706" y="3317"/>
                  </a:cubicBezTo>
                  <a:cubicBezTo>
                    <a:pt x="3702" y="3312"/>
                    <a:pt x="3702" y="3312"/>
                    <a:pt x="3702" y="3312"/>
                  </a:cubicBezTo>
                  <a:cubicBezTo>
                    <a:pt x="3381" y="3497"/>
                    <a:pt x="3381" y="3497"/>
                    <a:pt x="3381" y="3497"/>
                  </a:cubicBezTo>
                  <a:cubicBezTo>
                    <a:pt x="3386" y="3499"/>
                    <a:pt x="3386" y="3499"/>
                    <a:pt x="3386" y="3499"/>
                  </a:cubicBezTo>
                  <a:cubicBezTo>
                    <a:pt x="3386" y="3499"/>
                    <a:pt x="3450" y="3538"/>
                    <a:pt x="3449" y="3574"/>
                  </a:cubicBezTo>
                  <a:cubicBezTo>
                    <a:pt x="3449" y="3575"/>
                    <a:pt x="3449" y="3577"/>
                    <a:pt x="3449" y="3578"/>
                  </a:cubicBezTo>
                  <a:cubicBezTo>
                    <a:pt x="3443" y="3619"/>
                    <a:pt x="3308" y="4465"/>
                    <a:pt x="3291" y="4510"/>
                  </a:cubicBezTo>
                  <a:cubicBezTo>
                    <a:pt x="3281" y="4536"/>
                    <a:pt x="3266" y="4550"/>
                    <a:pt x="3254" y="4550"/>
                  </a:cubicBezTo>
                  <a:close/>
                  <a:moveTo>
                    <a:pt x="3427" y="1370"/>
                  </a:moveTo>
                  <a:cubicBezTo>
                    <a:pt x="3447" y="1395"/>
                    <a:pt x="3464" y="1429"/>
                    <a:pt x="3464" y="1460"/>
                  </a:cubicBezTo>
                  <a:cubicBezTo>
                    <a:pt x="3464" y="1503"/>
                    <a:pt x="3467" y="1908"/>
                    <a:pt x="3467" y="2200"/>
                  </a:cubicBezTo>
                  <a:cubicBezTo>
                    <a:pt x="3467" y="2345"/>
                    <a:pt x="3466" y="2463"/>
                    <a:pt x="3464" y="2492"/>
                  </a:cubicBezTo>
                  <a:cubicBezTo>
                    <a:pt x="3459" y="2579"/>
                    <a:pt x="3412" y="2660"/>
                    <a:pt x="3412" y="2661"/>
                  </a:cubicBezTo>
                  <a:cubicBezTo>
                    <a:pt x="3407" y="2669"/>
                    <a:pt x="3407" y="2669"/>
                    <a:pt x="3407" y="2669"/>
                  </a:cubicBezTo>
                  <a:cubicBezTo>
                    <a:pt x="4186" y="2247"/>
                    <a:pt x="4186" y="2247"/>
                    <a:pt x="4186" y="2247"/>
                  </a:cubicBezTo>
                  <a:cubicBezTo>
                    <a:pt x="4186" y="2001"/>
                    <a:pt x="4186" y="2001"/>
                    <a:pt x="4186" y="2001"/>
                  </a:cubicBezTo>
                  <a:cubicBezTo>
                    <a:pt x="4180" y="2009"/>
                    <a:pt x="4180" y="2009"/>
                    <a:pt x="4180" y="2009"/>
                  </a:cubicBezTo>
                  <a:cubicBezTo>
                    <a:pt x="4180" y="2010"/>
                    <a:pt x="4045" y="2215"/>
                    <a:pt x="3999" y="2267"/>
                  </a:cubicBezTo>
                  <a:cubicBezTo>
                    <a:pt x="3953" y="2319"/>
                    <a:pt x="3841" y="2390"/>
                    <a:pt x="3748" y="2407"/>
                  </a:cubicBezTo>
                  <a:cubicBezTo>
                    <a:pt x="3741" y="2408"/>
                    <a:pt x="3734" y="2409"/>
                    <a:pt x="3728" y="2409"/>
                  </a:cubicBezTo>
                  <a:cubicBezTo>
                    <a:pt x="3657" y="2409"/>
                    <a:pt x="3646" y="2322"/>
                    <a:pt x="3646" y="2251"/>
                  </a:cubicBezTo>
                  <a:cubicBezTo>
                    <a:pt x="3646" y="1882"/>
                    <a:pt x="3646" y="1882"/>
                    <a:pt x="3646" y="1882"/>
                  </a:cubicBezTo>
                  <a:cubicBezTo>
                    <a:pt x="3646" y="1837"/>
                    <a:pt x="3668" y="1832"/>
                    <a:pt x="3739" y="1767"/>
                  </a:cubicBezTo>
                  <a:cubicBezTo>
                    <a:pt x="3808" y="1703"/>
                    <a:pt x="3901" y="1721"/>
                    <a:pt x="3984" y="1697"/>
                  </a:cubicBezTo>
                  <a:cubicBezTo>
                    <a:pt x="4065" y="1674"/>
                    <a:pt x="4155" y="1679"/>
                    <a:pt x="4238" y="1567"/>
                  </a:cubicBezTo>
                  <a:cubicBezTo>
                    <a:pt x="4276" y="1515"/>
                    <a:pt x="4287" y="1480"/>
                    <a:pt x="4287" y="1458"/>
                  </a:cubicBezTo>
                  <a:cubicBezTo>
                    <a:pt x="4287" y="1432"/>
                    <a:pt x="4273" y="1422"/>
                    <a:pt x="4272" y="1422"/>
                  </a:cubicBezTo>
                  <a:cubicBezTo>
                    <a:pt x="4270" y="1421"/>
                    <a:pt x="4270" y="1421"/>
                    <a:pt x="4270" y="1421"/>
                  </a:cubicBezTo>
                  <a:cubicBezTo>
                    <a:pt x="4269" y="1423"/>
                    <a:pt x="4269" y="1423"/>
                    <a:pt x="4269" y="1423"/>
                  </a:cubicBezTo>
                  <a:cubicBezTo>
                    <a:pt x="4268" y="1423"/>
                    <a:pt x="4198" y="1511"/>
                    <a:pt x="4140" y="1545"/>
                  </a:cubicBezTo>
                  <a:cubicBezTo>
                    <a:pt x="4083" y="1580"/>
                    <a:pt x="4013" y="1574"/>
                    <a:pt x="3942" y="1586"/>
                  </a:cubicBezTo>
                  <a:cubicBezTo>
                    <a:pt x="3870" y="1598"/>
                    <a:pt x="3823" y="1651"/>
                    <a:pt x="3759" y="1698"/>
                  </a:cubicBezTo>
                  <a:cubicBezTo>
                    <a:pt x="3713" y="1731"/>
                    <a:pt x="3688" y="1746"/>
                    <a:pt x="3669" y="1746"/>
                  </a:cubicBezTo>
                  <a:cubicBezTo>
                    <a:pt x="3661" y="1746"/>
                    <a:pt x="3654" y="1744"/>
                    <a:pt x="3646" y="1740"/>
                  </a:cubicBezTo>
                  <a:cubicBezTo>
                    <a:pt x="3646" y="1721"/>
                    <a:pt x="3644" y="1551"/>
                    <a:pt x="3644" y="1423"/>
                  </a:cubicBezTo>
                  <a:cubicBezTo>
                    <a:pt x="3644" y="1355"/>
                    <a:pt x="3644" y="1299"/>
                    <a:pt x="3646" y="1284"/>
                  </a:cubicBezTo>
                  <a:cubicBezTo>
                    <a:pt x="3650" y="1241"/>
                    <a:pt x="3809" y="1168"/>
                    <a:pt x="3873" y="1146"/>
                  </a:cubicBezTo>
                  <a:cubicBezTo>
                    <a:pt x="3880" y="1143"/>
                    <a:pt x="3888" y="1142"/>
                    <a:pt x="3896" y="1142"/>
                  </a:cubicBezTo>
                  <a:cubicBezTo>
                    <a:pt x="3926" y="1142"/>
                    <a:pt x="3961" y="1159"/>
                    <a:pt x="3988" y="1176"/>
                  </a:cubicBezTo>
                  <a:cubicBezTo>
                    <a:pt x="4015" y="1193"/>
                    <a:pt x="4034" y="1210"/>
                    <a:pt x="4034" y="1210"/>
                  </a:cubicBezTo>
                  <a:cubicBezTo>
                    <a:pt x="4039" y="1214"/>
                    <a:pt x="4039" y="1214"/>
                    <a:pt x="4039" y="1214"/>
                  </a:cubicBezTo>
                  <a:cubicBezTo>
                    <a:pt x="4039" y="1207"/>
                    <a:pt x="4039" y="1207"/>
                    <a:pt x="4039" y="1207"/>
                  </a:cubicBezTo>
                  <a:cubicBezTo>
                    <a:pt x="4039" y="1207"/>
                    <a:pt x="4039" y="1061"/>
                    <a:pt x="4033" y="1025"/>
                  </a:cubicBezTo>
                  <a:cubicBezTo>
                    <a:pt x="4027" y="990"/>
                    <a:pt x="4015" y="982"/>
                    <a:pt x="4014" y="982"/>
                  </a:cubicBezTo>
                  <a:cubicBezTo>
                    <a:pt x="4013" y="981"/>
                    <a:pt x="4013" y="981"/>
                    <a:pt x="4013" y="981"/>
                  </a:cubicBezTo>
                  <a:cubicBezTo>
                    <a:pt x="3372" y="1322"/>
                    <a:pt x="3372" y="1322"/>
                    <a:pt x="3372" y="1322"/>
                  </a:cubicBezTo>
                  <a:cubicBezTo>
                    <a:pt x="3373" y="1328"/>
                    <a:pt x="3373" y="1328"/>
                    <a:pt x="3373" y="1328"/>
                  </a:cubicBezTo>
                  <a:cubicBezTo>
                    <a:pt x="3383" y="1327"/>
                    <a:pt x="3407" y="1344"/>
                    <a:pt x="3427" y="1370"/>
                  </a:cubicBezTo>
                  <a:close/>
                  <a:moveTo>
                    <a:pt x="1176" y="4707"/>
                  </a:moveTo>
                  <a:cubicBezTo>
                    <a:pt x="1159" y="4698"/>
                    <a:pt x="1028" y="4626"/>
                    <a:pt x="870" y="4625"/>
                  </a:cubicBezTo>
                  <a:cubicBezTo>
                    <a:pt x="865" y="4625"/>
                    <a:pt x="859" y="4626"/>
                    <a:pt x="853" y="4626"/>
                  </a:cubicBezTo>
                  <a:cubicBezTo>
                    <a:pt x="676" y="4632"/>
                    <a:pt x="493" y="4779"/>
                    <a:pt x="469" y="5004"/>
                  </a:cubicBezTo>
                  <a:cubicBezTo>
                    <a:pt x="468" y="5020"/>
                    <a:pt x="467" y="5037"/>
                    <a:pt x="467" y="5052"/>
                  </a:cubicBezTo>
                  <a:cubicBezTo>
                    <a:pt x="467" y="5248"/>
                    <a:pt x="597" y="5372"/>
                    <a:pt x="711" y="5470"/>
                  </a:cubicBezTo>
                  <a:cubicBezTo>
                    <a:pt x="833" y="5574"/>
                    <a:pt x="1121" y="5725"/>
                    <a:pt x="1120" y="6004"/>
                  </a:cubicBezTo>
                  <a:cubicBezTo>
                    <a:pt x="1120" y="6007"/>
                    <a:pt x="1120" y="6010"/>
                    <a:pt x="1120" y="6013"/>
                  </a:cubicBezTo>
                  <a:cubicBezTo>
                    <a:pt x="1115" y="6298"/>
                    <a:pt x="852" y="6374"/>
                    <a:pt x="789" y="6374"/>
                  </a:cubicBezTo>
                  <a:cubicBezTo>
                    <a:pt x="725" y="6373"/>
                    <a:pt x="604" y="6363"/>
                    <a:pt x="587" y="6200"/>
                  </a:cubicBezTo>
                  <a:cubicBezTo>
                    <a:pt x="586" y="6193"/>
                    <a:pt x="585" y="6187"/>
                    <a:pt x="585" y="6181"/>
                  </a:cubicBezTo>
                  <a:cubicBezTo>
                    <a:pt x="586" y="6050"/>
                    <a:pt x="741" y="6045"/>
                    <a:pt x="763" y="6045"/>
                  </a:cubicBezTo>
                  <a:cubicBezTo>
                    <a:pt x="765" y="6045"/>
                    <a:pt x="765" y="6045"/>
                    <a:pt x="765" y="6045"/>
                  </a:cubicBezTo>
                  <a:cubicBezTo>
                    <a:pt x="769" y="6045"/>
                    <a:pt x="769" y="6045"/>
                    <a:pt x="769" y="6045"/>
                  </a:cubicBezTo>
                  <a:cubicBezTo>
                    <a:pt x="768" y="6042"/>
                    <a:pt x="768" y="6042"/>
                    <a:pt x="768" y="6042"/>
                  </a:cubicBezTo>
                  <a:cubicBezTo>
                    <a:pt x="768" y="6042"/>
                    <a:pt x="762" y="5945"/>
                    <a:pt x="625" y="5945"/>
                  </a:cubicBezTo>
                  <a:cubicBezTo>
                    <a:pt x="621" y="5945"/>
                    <a:pt x="617" y="5945"/>
                    <a:pt x="613" y="5945"/>
                  </a:cubicBezTo>
                  <a:cubicBezTo>
                    <a:pt x="465" y="5951"/>
                    <a:pt x="417" y="6047"/>
                    <a:pt x="405" y="6177"/>
                  </a:cubicBezTo>
                  <a:cubicBezTo>
                    <a:pt x="404" y="6184"/>
                    <a:pt x="404" y="6192"/>
                    <a:pt x="404" y="6200"/>
                  </a:cubicBezTo>
                  <a:cubicBezTo>
                    <a:pt x="404" y="6341"/>
                    <a:pt x="526" y="6475"/>
                    <a:pt x="789" y="6497"/>
                  </a:cubicBezTo>
                  <a:cubicBezTo>
                    <a:pt x="800" y="6498"/>
                    <a:pt x="811" y="6498"/>
                    <a:pt x="822" y="6498"/>
                  </a:cubicBezTo>
                  <a:cubicBezTo>
                    <a:pt x="1084" y="6498"/>
                    <a:pt x="1287" y="6234"/>
                    <a:pt x="1287" y="5952"/>
                  </a:cubicBezTo>
                  <a:cubicBezTo>
                    <a:pt x="1288" y="5657"/>
                    <a:pt x="1166" y="5559"/>
                    <a:pt x="955" y="5395"/>
                  </a:cubicBezTo>
                  <a:cubicBezTo>
                    <a:pt x="744" y="5231"/>
                    <a:pt x="639" y="5102"/>
                    <a:pt x="634" y="4980"/>
                  </a:cubicBezTo>
                  <a:cubicBezTo>
                    <a:pt x="633" y="4977"/>
                    <a:pt x="633" y="4973"/>
                    <a:pt x="633" y="4970"/>
                  </a:cubicBezTo>
                  <a:cubicBezTo>
                    <a:pt x="633" y="4853"/>
                    <a:pt x="725" y="4760"/>
                    <a:pt x="895" y="4737"/>
                  </a:cubicBezTo>
                  <a:cubicBezTo>
                    <a:pt x="907" y="4736"/>
                    <a:pt x="918" y="4735"/>
                    <a:pt x="929" y="4735"/>
                  </a:cubicBezTo>
                  <a:cubicBezTo>
                    <a:pt x="1075" y="4735"/>
                    <a:pt x="1121" y="4874"/>
                    <a:pt x="1132" y="4923"/>
                  </a:cubicBezTo>
                  <a:cubicBezTo>
                    <a:pt x="1133" y="4927"/>
                    <a:pt x="1133" y="4931"/>
                    <a:pt x="1133" y="4936"/>
                  </a:cubicBezTo>
                  <a:cubicBezTo>
                    <a:pt x="1134" y="4988"/>
                    <a:pt x="1080" y="5067"/>
                    <a:pt x="1080" y="5067"/>
                  </a:cubicBezTo>
                  <a:cubicBezTo>
                    <a:pt x="1078" y="5070"/>
                    <a:pt x="1078" y="5070"/>
                    <a:pt x="1078" y="5070"/>
                  </a:cubicBezTo>
                  <a:cubicBezTo>
                    <a:pt x="1081" y="5071"/>
                    <a:pt x="1081" y="5071"/>
                    <a:pt x="1081" y="5071"/>
                  </a:cubicBezTo>
                  <a:cubicBezTo>
                    <a:pt x="1082" y="5071"/>
                    <a:pt x="1090" y="5074"/>
                    <a:pt x="1104" y="5074"/>
                  </a:cubicBezTo>
                  <a:cubicBezTo>
                    <a:pt x="1111" y="5074"/>
                    <a:pt x="1120" y="5073"/>
                    <a:pt x="1130" y="5071"/>
                  </a:cubicBezTo>
                  <a:cubicBezTo>
                    <a:pt x="1152" y="5067"/>
                    <a:pt x="1172" y="5062"/>
                    <a:pt x="1179" y="5061"/>
                  </a:cubicBezTo>
                  <a:cubicBezTo>
                    <a:pt x="1185" y="5099"/>
                    <a:pt x="1256" y="5147"/>
                    <a:pt x="1256" y="5147"/>
                  </a:cubicBezTo>
                  <a:cubicBezTo>
                    <a:pt x="1262" y="5151"/>
                    <a:pt x="1262" y="5151"/>
                    <a:pt x="1262" y="5151"/>
                  </a:cubicBezTo>
                  <a:cubicBezTo>
                    <a:pt x="1261" y="5144"/>
                    <a:pt x="1261" y="5144"/>
                    <a:pt x="1261" y="5144"/>
                  </a:cubicBezTo>
                  <a:cubicBezTo>
                    <a:pt x="1261" y="5144"/>
                    <a:pt x="1248" y="5063"/>
                    <a:pt x="1248" y="4932"/>
                  </a:cubicBezTo>
                  <a:cubicBezTo>
                    <a:pt x="1248" y="4911"/>
                    <a:pt x="1249" y="4888"/>
                    <a:pt x="1249" y="4863"/>
                  </a:cubicBezTo>
                  <a:cubicBezTo>
                    <a:pt x="1252" y="4779"/>
                    <a:pt x="1278" y="4724"/>
                    <a:pt x="1304" y="4690"/>
                  </a:cubicBezTo>
                  <a:cubicBezTo>
                    <a:pt x="1329" y="4656"/>
                    <a:pt x="1353" y="4643"/>
                    <a:pt x="1353" y="4643"/>
                  </a:cubicBezTo>
                  <a:cubicBezTo>
                    <a:pt x="1361" y="4639"/>
                    <a:pt x="1361" y="4639"/>
                    <a:pt x="1361" y="4639"/>
                  </a:cubicBezTo>
                  <a:cubicBezTo>
                    <a:pt x="1275" y="4626"/>
                    <a:pt x="1275" y="4626"/>
                    <a:pt x="1275" y="4626"/>
                  </a:cubicBezTo>
                  <a:lnTo>
                    <a:pt x="1176" y="4707"/>
                  </a:lnTo>
                  <a:close/>
                  <a:moveTo>
                    <a:pt x="2516" y="1890"/>
                  </a:moveTo>
                  <a:cubicBezTo>
                    <a:pt x="2516" y="2998"/>
                    <a:pt x="2516" y="2998"/>
                    <a:pt x="2516" y="2998"/>
                  </a:cubicBezTo>
                  <a:cubicBezTo>
                    <a:pt x="2516" y="3067"/>
                    <a:pt x="2458" y="3143"/>
                    <a:pt x="2458" y="3143"/>
                  </a:cubicBezTo>
                  <a:cubicBezTo>
                    <a:pt x="2462" y="3147"/>
                    <a:pt x="2462" y="3147"/>
                    <a:pt x="2462" y="3147"/>
                  </a:cubicBezTo>
                  <a:cubicBezTo>
                    <a:pt x="2747" y="2993"/>
                    <a:pt x="2747" y="2993"/>
                    <a:pt x="2747" y="2993"/>
                  </a:cubicBezTo>
                  <a:cubicBezTo>
                    <a:pt x="2744" y="2990"/>
                    <a:pt x="2744" y="2990"/>
                    <a:pt x="2744" y="2990"/>
                  </a:cubicBezTo>
                  <a:cubicBezTo>
                    <a:pt x="2743" y="2990"/>
                    <a:pt x="2680" y="2943"/>
                    <a:pt x="2680" y="2899"/>
                  </a:cubicBezTo>
                  <a:cubicBezTo>
                    <a:pt x="2680" y="2320"/>
                    <a:pt x="2680" y="2320"/>
                    <a:pt x="2680" y="2320"/>
                  </a:cubicBezTo>
                  <a:cubicBezTo>
                    <a:pt x="3056" y="2129"/>
                    <a:pt x="3056" y="2129"/>
                    <a:pt x="3056" y="2129"/>
                  </a:cubicBezTo>
                  <a:cubicBezTo>
                    <a:pt x="3056" y="2728"/>
                    <a:pt x="3056" y="2728"/>
                    <a:pt x="3056" y="2728"/>
                  </a:cubicBezTo>
                  <a:cubicBezTo>
                    <a:pt x="3056" y="2780"/>
                    <a:pt x="3032" y="2845"/>
                    <a:pt x="3032" y="2845"/>
                  </a:cubicBezTo>
                  <a:cubicBezTo>
                    <a:pt x="3030" y="2852"/>
                    <a:pt x="3030" y="2852"/>
                    <a:pt x="3030" y="2852"/>
                  </a:cubicBezTo>
                  <a:cubicBezTo>
                    <a:pt x="3277" y="2710"/>
                    <a:pt x="3277" y="2710"/>
                    <a:pt x="3277" y="2710"/>
                  </a:cubicBezTo>
                  <a:cubicBezTo>
                    <a:pt x="3271" y="2708"/>
                    <a:pt x="3271" y="2708"/>
                    <a:pt x="3271" y="2708"/>
                  </a:cubicBezTo>
                  <a:cubicBezTo>
                    <a:pt x="3271" y="2708"/>
                    <a:pt x="3220" y="2692"/>
                    <a:pt x="3220" y="2605"/>
                  </a:cubicBezTo>
                  <a:cubicBezTo>
                    <a:pt x="3220" y="2605"/>
                    <a:pt x="3220" y="2605"/>
                    <a:pt x="3220" y="2605"/>
                  </a:cubicBezTo>
                  <a:cubicBezTo>
                    <a:pt x="3220" y="2604"/>
                    <a:pt x="3217" y="2141"/>
                    <a:pt x="3217" y="1820"/>
                  </a:cubicBezTo>
                  <a:cubicBezTo>
                    <a:pt x="3217" y="1659"/>
                    <a:pt x="3218" y="1534"/>
                    <a:pt x="3220" y="1521"/>
                  </a:cubicBezTo>
                  <a:cubicBezTo>
                    <a:pt x="3226" y="1481"/>
                    <a:pt x="3278" y="1352"/>
                    <a:pt x="3278" y="1351"/>
                  </a:cubicBezTo>
                  <a:cubicBezTo>
                    <a:pt x="3282" y="1344"/>
                    <a:pt x="3282" y="1344"/>
                    <a:pt x="3282" y="1344"/>
                  </a:cubicBezTo>
                  <a:cubicBezTo>
                    <a:pt x="2982" y="1509"/>
                    <a:pt x="2982" y="1509"/>
                    <a:pt x="2982" y="1509"/>
                  </a:cubicBezTo>
                  <a:cubicBezTo>
                    <a:pt x="2987" y="1511"/>
                    <a:pt x="2987" y="1511"/>
                    <a:pt x="2987" y="1511"/>
                  </a:cubicBezTo>
                  <a:cubicBezTo>
                    <a:pt x="2987" y="1511"/>
                    <a:pt x="3056" y="1546"/>
                    <a:pt x="3056" y="1614"/>
                  </a:cubicBezTo>
                  <a:cubicBezTo>
                    <a:pt x="3056" y="2005"/>
                    <a:pt x="3056" y="2005"/>
                    <a:pt x="3056" y="2005"/>
                  </a:cubicBezTo>
                  <a:cubicBezTo>
                    <a:pt x="2686" y="2202"/>
                    <a:pt x="2686" y="2202"/>
                    <a:pt x="2686" y="2202"/>
                  </a:cubicBezTo>
                  <a:cubicBezTo>
                    <a:pt x="2686" y="2171"/>
                    <a:pt x="2684" y="2006"/>
                    <a:pt x="2684" y="1885"/>
                  </a:cubicBezTo>
                  <a:cubicBezTo>
                    <a:pt x="2684" y="1818"/>
                    <a:pt x="2684" y="1764"/>
                    <a:pt x="2686" y="1755"/>
                  </a:cubicBezTo>
                  <a:cubicBezTo>
                    <a:pt x="2692" y="1727"/>
                    <a:pt x="2739" y="1645"/>
                    <a:pt x="2739" y="1645"/>
                  </a:cubicBezTo>
                  <a:cubicBezTo>
                    <a:pt x="2744" y="1636"/>
                    <a:pt x="2744" y="1636"/>
                    <a:pt x="2744" y="1636"/>
                  </a:cubicBezTo>
                  <a:cubicBezTo>
                    <a:pt x="2437" y="1796"/>
                    <a:pt x="2437" y="1796"/>
                    <a:pt x="2437" y="1796"/>
                  </a:cubicBezTo>
                  <a:cubicBezTo>
                    <a:pt x="2441" y="1798"/>
                    <a:pt x="2441" y="1798"/>
                    <a:pt x="2441" y="1798"/>
                  </a:cubicBezTo>
                  <a:cubicBezTo>
                    <a:pt x="2442" y="1799"/>
                    <a:pt x="2517" y="1846"/>
                    <a:pt x="2516" y="1890"/>
                  </a:cubicBezTo>
                  <a:close/>
                  <a:moveTo>
                    <a:pt x="5114" y="2705"/>
                  </a:moveTo>
                  <a:cubicBezTo>
                    <a:pt x="5114" y="3943"/>
                    <a:pt x="5114" y="3943"/>
                    <a:pt x="5114" y="3943"/>
                  </a:cubicBezTo>
                  <a:cubicBezTo>
                    <a:pt x="5114" y="4030"/>
                    <a:pt x="5068" y="4129"/>
                    <a:pt x="5068" y="4129"/>
                  </a:cubicBezTo>
                  <a:cubicBezTo>
                    <a:pt x="5064" y="4138"/>
                    <a:pt x="5064" y="4138"/>
                    <a:pt x="5064" y="4138"/>
                  </a:cubicBezTo>
                  <a:cubicBezTo>
                    <a:pt x="5351" y="3966"/>
                    <a:pt x="5351" y="3966"/>
                    <a:pt x="5351" y="3966"/>
                  </a:cubicBezTo>
                  <a:cubicBezTo>
                    <a:pt x="5348" y="3964"/>
                    <a:pt x="5348" y="3964"/>
                    <a:pt x="5348" y="3964"/>
                  </a:cubicBezTo>
                  <a:cubicBezTo>
                    <a:pt x="5348" y="3964"/>
                    <a:pt x="5290" y="3911"/>
                    <a:pt x="5290" y="3855"/>
                  </a:cubicBezTo>
                  <a:cubicBezTo>
                    <a:pt x="5290" y="3811"/>
                    <a:pt x="5288" y="3286"/>
                    <a:pt x="5288" y="2922"/>
                  </a:cubicBezTo>
                  <a:cubicBezTo>
                    <a:pt x="5288" y="2740"/>
                    <a:pt x="5288" y="2597"/>
                    <a:pt x="5290" y="2576"/>
                  </a:cubicBezTo>
                  <a:cubicBezTo>
                    <a:pt x="5298" y="2495"/>
                    <a:pt x="5343" y="2413"/>
                    <a:pt x="5343" y="2413"/>
                  </a:cubicBezTo>
                  <a:cubicBezTo>
                    <a:pt x="5348" y="2404"/>
                    <a:pt x="5348" y="2404"/>
                    <a:pt x="5348" y="2404"/>
                  </a:cubicBezTo>
                  <a:cubicBezTo>
                    <a:pt x="5028" y="2589"/>
                    <a:pt x="5028" y="2589"/>
                    <a:pt x="5028" y="2589"/>
                  </a:cubicBezTo>
                  <a:cubicBezTo>
                    <a:pt x="5034" y="2591"/>
                    <a:pt x="5034" y="2591"/>
                    <a:pt x="5034" y="2591"/>
                  </a:cubicBezTo>
                  <a:cubicBezTo>
                    <a:pt x="5035" y="2591"/>
                    <a:pt x="5114" y="2613"/>
                    <a:pt x="5114" y="2705"/>
                  </a:cubicBezTo>
                  <a:close/>
                  <a:moveTo>
                    <a:pt x="4270" y="2987"/>
                  </a:moveTo>
                  <a:cubicBezTo>
                    <a:pt x="4287" y="3321"/>
                    <a:pt x="4287" y="3321"/>
                    <a:pt x="4287" y="3321"/>
                  </a:cubicBezTo>
                  <a:cubicBezTo>
                    <a:pt x="4293" y="3322"/>
                    <a:pt x="4293" y="3322"/>
                    <a:pt x="4293" y="3322"/>
                  </a:cubicBezTo>
                  <a:cubicBezTo>
                    <a:pt x="4293" y="3322"/>
                    <a:pt x="4328" y="3246"/>
                    <a:pt x="4340" y="3210"/>
                  </a:cubicBezTo>
                  <a:cubicBezTo>
                    <a:pt x="4403" y="3021"/>
                    <a:pt x="4416" y="3001"/>
                    <a:pt x="4479" y="2966"/>
                  </a:cubicBezTo>
                  <a:cubicBezTo>
                    <a:pt x="4487" y="2961"/>
                    <a:pt x="4493" y="2960"/>
                    <a:pt x="4499" y="2960"/>
                  </a:cubicBezTo>
                  <a:cubicBezTo>
                    <a:pt x="4530" y="2959"/>
                    <a:pt x="4534" y="3022"/>
                    <a:pt x="4534" y="3022"/>
                  </a:cubicBezTo>
                  <a:cubicBezTo>
                    <a:pt x="4534" y="3023"/>
                    <a:pt x="4536" y="3533"/>
                    <a:pt x="4536" y="3887"/>
                  </a:cubicBezTo>
                  <a:cubicBezTo>
                    <a:pt x="4536" y="4064"/>
                    <a:pt x="4536" y="4203"/>
                    <a:pt x="4534" y="4218"/>
                  </a:cubicBezTo>
                  <a:cubicBezTo>
                    <a:pt x="4528" y="4264"/>
                    <a:pt x="4516" y="4305"/>
                    <a:pt x="4504" y="4358"/>
                  </a:cubicBezTo>
                  <a:cubicBezTo>
                    <a:pt x="4493" y="4411"/>
                    <a:pt x="4475" y="4445"/>
                    <a:pt x="4475" y="4446"/>
                  </a:cubicBezTo>
                  <a:cubicBezTo>
                    <a:pt x="4471" y="4454"/>
                    <a:pt x="4471" y="4454"/>
                    <a:pt x="4471" y="4454"/>
                  </a:cubicBezTo>
                  <a:cubicBezTo>
                    <a:pt x="4782" y="4284"/>
                    <a:pt x="4782" y="4284"/>
                    <a:pt x="4782" y="4284"/>
                  </a:cubicBezTo>
                  <a:cubicBezTo>
                    <a:pt x="4779" y="4281"/>
                    <a:pt x="4779" y="4281"/>
                    <a:pt x="4779" y="4281"/>
                  </a:cubicBezTo>
                  <a:cubicBezTo>
                    <a:pt x="4779" y="4281"/>
                    <a:pt x="4756" y="4252"/>
                    <a:pt x="4733" y="4217"/>
                  </a:cubicBezTo>
                  <a:cubicBezTo>
                    <a:pt x="4710" y="4182"/>
                    <a:pt x="4704" y="4118"/>
                    <a:pt x="4704" y="4118"/>
                  </a:cubicBezTo>
                  <a:cubicBezTo>
                    <a:pt x="4704" y="4118"/>
                    <a:pt x="4704" y="3010"/>
                    <a:pt x="4704" y="2951"/>
                  </a:cubicBezTo>
                  <a:cubicBezTo>
                    <a:pt x="4704" y="2894"/>
                    <a:pt x="4738" y="2866"/>
                    <a:pt x="4779" y="2836"/>
                  </a:cubicBezTo>
                  <a:cubicBezTo>
                    <a:pt x="4784" y="2832"/>
                    <a:pt x="4790" y="2831"/>
                    <a:pt x="4796" y="2831"/>
                  </a:cubicBezTo>
                  <a:cubicBezTo>
                    <a:pt x="4827" y="2830"/>
                    <a:pt x="4863" y="2892"/>
                    <a:pt x="4889" y="2955"/>
                  </a:cubicBezTo>
                  <a:cubicBezTo>
                    <a:pt x="4915" y="3018"/>
                    <a:pt x="4933" y="3081"/>
                    <a:pt x="4933" y="3081"/>
                  </a:cubicBezTo>
                  <a:cubicBezTo>
                    <a:pt x="4938" y="3080"/>
                    <a:pt x="4938" y="3080"/>
                    <a:pt x="4938" y="3080"/>
                  </a:cubicBezTo>
                  <a:cubicBezTo>
                    <a:pt x="4938" y="3080"/>
                    <a:pt x="4926" y="2951"/>
                    <a:pt x="4926" y="2872"/>
                  </a:cubicBezTo>
                  <a:cubicBezTo>
                    <a:pt x="4926" y="2863"/>
                    <a:pt x="4926" y="2854"/>
                    <a:pt x="4927" y="2846"/>
                  </a:cubicBezTo>
                  <a:cubicBezTo>
                    <a:pt x="4929" y="2809"/>
                    <a:pt x="4929" y="2775"/>
                    <a:pt x="4929" y="2748"/>
                  </a:cubicBezTo>
                  <a:cubicBezTo>
                    <a:pt x="4929" y="2692"/>
                    <a:pt x="4927" y="2658"/>
                    <a:pt x="4927" y="2658"/>
                  </a:cubicBezTo>
                  <a:cubicBezTo>
                    <a:pt x="4926" y="2653"/>
                    <a:pt x="4926" y="2653"/>
                    <a:pt x="4926" y="2653"/>
                  </a:cubicBezTo>
                  <a:cubicBezTo>
                    <a:pt x="4270" y="2985"/>
                    <a:pt x="4270" y="2985"/>
                    <a:pt x="4270" y="2985"/>
                  </a:cubicBezTo>
                  <a:lnTo>
                    <a:pt x="4270" y="2987"/>
                  </a:lnTo>
                  <a:close/>
                  <a:moveTo>
                    <a:pt x="1592" y="2474"/>
                  </a:moveTo>
                  <a:cubicBezTo>
                    <a:pt x="1656" y="2269"/>
                    <a:pt x="1708" y="2084"/>
                    <a:pt x="1770" y="2051"/>
                  </a:cubicBezTo>
                  <a:cubicBezTo>
                    <a:pt x="1777" y="2047"/>
                    <a:pt x="1784" y="2045"/>
                    <a:pt x="1789" y="2045"/>
                  </a:cubicBezTo>
                  <a:cubicBezTo>
                    <a:pt x="1820" y="2044"/>
                    <a:pt x="1824" y="2107"/>
                    <a:pt x="1824" y="2107"/>
                  </a:cubicBezTo>
                  <a:cubicBezTo>
                    <a:pt x="1824" y="2108"/>
                    <a:pt x="1827" y="2618"/>
                    <a:pt x="1827" y="2972"/>
                  </a:cubicBezTo>
                  <a:cubicBezTo>
                    <a:pt x="1827" y="3149"/>
                    <a:pt x="1826" y="3288"/>
                    <a:pt x="1824" y="3303"/>
                  </a:cubicBezTo>
                  <a:cubicBezTo>
                    <a:pt x="1818" y="3350"/>
                    <a:pt x="1807" y="3390"/>
                    <a:pt x="1795" y="3443"/>
                  </a:cubicBezTo>
                  <a:cubicBezTo>
                    <a:pt x="1783" y="3496"/>
                    <a:pt x="1766" y="3531"/>
                    <a:pt x="1766" y="3531"/>
                  </a:cubicBezTo>
                  <a:cubicBezTo>
                    <a:pt x="1762" y="3539"/>
                    <a:pt x="1762" y="3539"/>
                    <a:pt x="1762" y="3539"/>
                  </a:cubicBezTo>
                  <a:cubicBezTo>
                    <a:pt x="2072" y="3369"/>
                    <a:pt x="2072" y="3369"/>
                    <a:pt x="2072" y="3369"/>
                  </a:cubicBezTo>
                  <a:cubicBezTo>
                    <a:pt x="2070" y="3366"/>
                    <a:pt x="2070" y="3366"/>
                    <a:pt x="2070" y="3366"/>
                  </a:cubicBezTo>
                  <a:cubicBezTo>
                    <a:pt x="2070" y="3366"/>
                    <a:pt x="2046" y="3337"/>
                    <a:pt x="2023" y="3302"/>
                  </a:cubicBezTo>
                  <a:cubicBezTo>
                    <a:pt x="2000" y="3268"/>
                    <a:pt x="1994" y="3203"/>
                    <a:pt x="1994" y="3203"/>
                  </a:cubicBezTo>
                  <a:cubicBezTo>
                    <a:pt x="1994" y="3204"/>
                    <a:pt x="1994" y="2095"/>
                    <a:pt x="1994" y="2036"/>
                  </a:cubicBezTo>
                  <a:cubicBezTo>
                    <a:pt x="1994" y="1979"/>
                    <a:pt x="2028" y="1951"/>
                    <a:pt x="2069" y="1922"/>
                  </a:cubicBezTo>
                  <a:cubicBezTo>
                    <a:pt x="2074" y="1918"/>
                    <a:pt x="2079" y="1916"/>
                    <a:pt x="2085" y="1916"/>
                  </a:cubicBezTo>
                  <a:cubicBezTo>
                    <a:pt x="2119" y="1915"/>
                    <a:pt x="2168" y="1987"/>
                    <a:pt x="2205" y="2058"/>
                  </a:cubicBezTo>
                  <a:cubicBezTo>
                    <a:pt x="2242" y="2130"/>
                    <a:pt x="2270" y="2202"/>
                    <a:pt x="2270" y="2202"/>
                  </a:cubicBezTo>
                  <a:cubicBezTo>
                    <a:pt x="2276" y="2201"/>
                    <a:pt x="2276" y="2201"/>
                    <a:pt x="2276" y="2201"/>
                  </a:cubicBezTo>
                  <a:cubicBezTo>
                    <a:pt x="2276" y="2201"/>
                    <a:pt x="2276" y="2074"/>
                    <a:pt x="2252" y="1968"/>
                  </a:cubicBezTo>
                  <a:cubicBezTo>
                    <a:pt x="2228" y="1860"/>
                    <a:pt x="2217" y="1743"/>
                    <a:pt x="2217" y="1743"/>
                  </a:cubicBezTo>
                  <a:cubicBezTo>
                    <a:pt x="2217" y="1739"/>
                    <a:pt x="2217" y="1739"/>
                    <a:pt x="2217" y="1739"/>
                  </a:cubicBezTo>
                  <a:cubicBezTo>
                    <a:pt x="1560" y="2070"/>
                    <a:pt x="1560" y="2070"/>
                    <a:pt x="1560" y="2070"/>
                  </a:cubicBezTo>
                  <a:cubicBezTo>
                    <a:pt x="1560" y="2071"/>
                    <a:pt x="1560" y="2071"/>
                    <a:pt x="1560" y="2071"/>
                  </a:cubicBezTo>
                  <a:cubicBezTo>
                    <a:pt x="1507" y="2631"/>
                    <a:pt x="1507" y="2631"/>
                    <a:pt x="1507" y="2631"/>
                  </a:cubicBezTo>
                  <a:cubicBezTo>
                    <a:pt x="1513" y="2633"/>
                    <a:pt x="1513" y="2633"/>
                    <a:pt x="1513" y="2633"/>
                  </a:cubicBezTo>
                  <a:cubicBezTo>
                    <a:pt x="1513" y="2633"/>
                    <a:pt x="1577" y="2522"/>
                    <a:pt x="1592" y="2474"/>
                  </a:cubicBezTo>
                  <a:close/>
                  <a:moveTo>
                    <a:pt x="6183" y="2892"/>
                  </a:moveTo>
                  <a:cubicBezTo>
                    <a:pt x="6183" y="2873"/>
                    <a:pt x="6182" y="2854"/>
                    <a:pt x="6182" y="2834"/>
                  </a:cubicBezTo>
                  <a:cubicBezTo>
                    <a:pt x="6166" y="2203"/>
                    <a:pt x="5981" y="2138"/>
                    <a:pt x="5889" y="2139"/>
                  </a:cubicBezTo>
                  <a:cubicBezTo>
                    <a:pt x="5883" y="2139"/>
                    <a:pt x="5878" y="2139"/>
                    <a:pt x="5874" y="2139"/>
                  </a:cubicBezTo>
                  <a:cubicBezTo>
                    <a:pt x="5698" y="2152"/>
                    <a:pt x="5425" y="2360"/>
                    <a:pt x="5425" y="2995"/>
                  </a:cubicBezTo>
                  <a:cubicBezTo>
                    <a:pt x="5425" y="3002"/>
                    <a:pt x="5425" y="3009"/>
                    <a:pt x="5425" y="3016"/>
                  </a:cubicBezTo>
                  <a:cubicBezTo>
                    <a:pt x="5431" y="3627"/>
                    <a:pt x="5612" y="3765"/>
                    <a:pt x="5748" y="3765"/>
                  </a:cubicBezTo>
                  <a:cubicBezTo>
                    <a:pt x="5757" y="3765"/>
                    <a:pt x="5766" y="3765"/>
                    <a:pt x="5775" y="3764"/>
                  </a:cubicBezTo>
                  <a:cubicBezTo>
                    <a:pt x="5908" y="3746"/>
                    <a:pt x="6182" y="3517"/>
                    <a:pt x="6183" y="2892"/>
                  </a:cubicBezTo>
                  <a:close/>
                  <a:moveTo>
                    <a:pt x="5656" y="3534"/>
                  </a:moveTo>
                  <a:cubicBezTo>
                    <a:pt x="5625" y="3448"/>
                    <a:pt x="5605" y="3309"/>
                    <a:pt x="5605" y="3099"/>
                  </a:cubicBezTo>
                  <a:cubicBezTo>
                    <a:pt x="5605" y="3058"/>
                    <a:pt x="5605" y="3015"/>
                    <a:pt x="5607" y="2969"/>
                  </a:cubicBezTo>
                  <a:cubicBezTo>
                    <a:pt x="5624" y="2442"/>
                    <a:pt x="5755" y="2243"/>
                    <a:pt x="5845" y="2245"/>
                  </a:cubicBezTo>
                  <a:cubicBezTo>
                    <a:pt x="5887" y="2245"/>
                    <a:pt x="5930" y="2267"/>
                    <a:pt x="5963" y="2347"/>
                  </a:cubicBezTo>
                  <a:cubicBezTo>
                    <a:pt x="5997" y="2426"/>
                    <a:pt x="6020" y="2562"/>
                    <a:pt x="6020" y="2788"/>
                  </a:cubicBezTo>
                  <a:cubicBezTo>
                    <a:pt x="6020" y="2826"/>
                    <a:pt x="6019" y="2867"/>
                    <a:pt x="6018" y="2910"/>
                  </a:cubicBezTo>
                  <a:cubicBezTo>
                    <a:pt x="6000" y="3467"/>
                    <a:pt x="5894" y="3647"/>
                    <a:pt x="5786" y="3652"/>
                  </a:cubicBezTo>
                  <a:cubicBezTo>
                    <a:pt x="5784" y="3652"/>
                    <a:pt x="5782" y="3652"/>
                    <a:pt x="5780" y="3652"/>
                  </a:cubicBezTo>
                  <a:cubicBezTo>
                    <a:pt x="5732" y="3652"/>
                    <a:pt x="5689" y="3620"/>
                    <a:pt x="5656" y="3534"/>
                  </a:cubicBezTo>
                  <a:close/>
                  <a:moveTo>
                    <a:pt x="6543" y="3920"/>
                  </a:moveTo>
                  <a:cubicBezTo>
                    <a:pt x="6528" y="3916"/>
                    <a:pt x="6515" y="3914"/>
                    <a:pt x="6502" y="3914"/>
                  </a:cubicBezTo>
                  <a:cubicBezTo>
                    <a:pt x="6413" y="3914"/>
                    <a:pt x="6381" y="4010"/>
                    <a:pt x="6381" y="4010"/>
                  </a:cubicBezTo>
                  <a:cubicBezTo>
                    <a:pt x="6380" y="4014"/>
                    <a:pt x="6380" y="4014"/>
                    <a:pt x="6380" y="4014"/>
                  </a:cubicBezTo>
                  <a:cubicBezTo>
                    <a:pt x="6460" y="4014"/>
                    <a:pt x="6460" y="4014"/>
                    <a:pt x="6460" y="4014"/>
                  </a:cubicBezTo>
                  <a:cubicBezTo>
                    <a:pt x="6477" y="4013"/>
                    <a:pt x="6500" y="4038"/>
                    <a:pt x="6517" y="4074"/>
                  </a:cubicBezTo>
                  <a:cubicBezTo>
                    <a:pt x="6534" y="4110"/>
                    <a:pt x="6547" y="4155"/>
                    <a:pt x="6547" y="4194"/>
                  </a:cubicBezTo>
                  <a:cubicBezTo>
                    <a:pt x="6547" y="4211"/>
                    <a:pt x="6545" y="4226"/>
                    <a:pt x="6540" y="4239"/>
                  </a:cubicBezTo>
                  <a:cubicBezTo>
                    <a:pt x="6539" y="4239"/>
                    <a:pt x="6305" y="4861"/>
                    <a:pt x="6270" y="4930"/>
                  </a:cubicBezTo>
                  <a:cubicBezTo>
                    <a:pt x="6254" y="4963"/>
                    <a:pt x="6241" y="4970"/>
                    <a:pt x="6233" y="4970"/>
                  </a:cubicBezTo>
                  <a:cubicBezTo>
                    <a:pt x="6223" y="4970"/>
                    <a:pt x="6217" y="4960"/>
                    <a:pt x="6217" y="4960"/>
                  </a:cubicBezTo>
                  <a:cubicBezTo>
                    <a:pt x="6217" y="4960"/>
                    <a:pt x="6168" y="4867"/>
                    <a:pt x="6120" y="4766"/>
                  </a:cubicBezTo>
                  <a:cubicBezTo>
                    <a:pt x="6072" y="4664"/>
                    <a:pt x="6023" y="4552"/>
                    <a:pt x="6023" y="4515"/>
                  </a:cubicBezTo>
                  <a:cubicBezTo>
                    <a:pt x="6023" y="4441"/>
                    <a:pt x="6088" y="4347"/>
                    <a:pt x="6087" y="4347"/>
                  </a:cubicBezTo>
                  <a:cubicBezTo>
                    <a:pt x="6084" y="4343"/>
                    <a:pt x="6084" y="4343"/>
                    <a:pt x="6084" y="4343"/>
                  </a:cubicBezTo>
                  <a:cubicBezTo>
                    <a:pt x="5754" y="4534"/>
                    <a:pt x="5754" y="4534"/>
                    <a:pt x="5754" y="4534"/>
                  </a:cubicBezTo>
                  <a:cubicBezTo>
                    <a:pt x="5762" y="4536"/>
                    <a:pt x="5762" y="4536"/>
                    <a:pt x="5762" y="4536"/>
                  </a:cubicBezTo>
                  <a:cubicBezTo>
                    <a:pt x="5762" y="4536"/>
                    <a:pt x="5831" y="4547"/>
                    <a:pt x="5871" y="4622"/>
                  </a:cubicBezTo>
                  <a:cubicBezTo>
                    <a:pt x="5912" y="4698"/>
                    <a:pt x="6135" y="5133"/>
                    <a:pt x="6135" y="5213"/>
                  </a:cubicBezTo>
                  <a:cubicBezTo>
                    <a:pt x="6135" y="5268"/>
                    <a:pt x="6137" y="5414"/>
                    <a:pt x="6137" y="5531"/>
                  </a:cubicBezTo>
                  <a:cubicBezTo>
                    <a:pt x="6137" y="5590"/>
                    <a:pt x="6137" y="5641"/>
                    <a:pt x="6135" y="5671"/>
                  </a:cubicBezTo>
                  <a:cubicBezTo>
                    <a:pt x="6129" y="5757"/>
                    <a:pt x="6024" y="5903"/>
                    <a:pt x="6024" y="5904"/>
                  </a:cubicBezTo>
                  <a:cubicBezTo>
                    <a:pt x="6028" y="5908"/>
                    <a:pt x="6028" y="5908"/>
                    <a:pt x="6028" y="5908"/>
                  </a:cubicBezTo>
                  <a:cubicBezTo>
                    <a:pt x="6358" y="5710"/>
                    <a:pt x="6358" y="5710"/>
                    <a:pt x="6358" y="5710"/>
                  </a:cubicBezTo>
                  <a:cubicBezTo>
                    <a:pt x="6349" y="5709"/>
                    <a:pt x="6349" y="5709"/>
                    <a:pt x="6349" y="5709"/>
                  </a:cubicBezTo>
                  <a:cubicBezTo>
                    <a:pt x="6349" y="5709"/>
                    <a:pt x="6293" y="5703"/>
                    <a:pt x="6293" y="5659"/>
                  </a:cubicBezTo>
                  <a:cubicBezTo>
                    <a:pt x="6293" y="5659"/>
                    <a:pt x="6291" y="5518"/>
                    <a:pt x="6291" y="5393"/>
                  </a:cubicBezTo>
                  <a:cubicBezTo>
                    <a:pt x="6291" y="5331"/>
                    <a:pt x="6291" y="5272"/>
                    <a:pt x="6293" y="5237"/>
                  </a:cubicBezTo>
                  <a:cubicBezTo>
                    <a:pt x="6299" y="5131"/>
                    <a:pt x="6304" y="5163"/>
                    <a:pt x="6328" y="5097"/>
                  </a:cubicBezTo>
                  <a:cubicBezTo>
                    <a:pt x="6352" y="5033"/>
                    <a:pt x="6657" y="4317"/>
                    <a:pt x="6692" y="4170"/>
                  </a:cubicBezTo>
                  <a:cubicBezTo>
                    <a:pt x="6698" y="4143"/>
                    <a:pt x="6702" y="4118"/>
                    <a:pt x="6702" y="4096"/>
                  </a:cubicBezTo>
                  <a:cubicBezTo>
                    <a:pt x="6702" y="3998"/>
                    <a:pt x="6639" y="3949"/>
                    <a:pt x="6543" y="3920"/>
                  </a:cubicBezTo>
                  <a:close/>
                  <a:moveTo>
                    <a:pt x="6862" y="2886"/>
                  </a:moveTo>
                  <a:cubicBezTo>
                    <a:pt x="6851" y="2829"/>
                    <a:pt x="6847" y="2765"/>
                    <a:pt x="6847" y="2684"/>
                  </a:cubicBezTo>
                  <a:cubicBezTo>
                    <a:pt x="6847" y="2591"/>
                    <a:pt x="6853" y="2477"/>
                    <a:pt x="6862" y="2330"/>
                  </a:cubicBezTo>
                  <a:cubicBezTo>
                    <a:pt x="6880" y="2054"/>
                    <a:pt x="6932" y="1773"/>
                    <a:pt x="6938" y="1614"/>
                  </a:cubicBezTo>
                  <a:cubicBezTo>
                    <a:pt x="6939" y="1599"/>
                    <a:pt x="6939" y="1585"/>
                    <a:pt x="6939" y="1572"/>
                  </a:cubicBezTo>
                  <a:cubicBezTo>
                    <a:pt x="6940" y="1445"/>
                    <a:pt x="6912" y="1392"/>
                    <a:pt x="6831" y="1365"/>
                  </a:cubicBezTo>
                  <a:cubicBezTo>
                    <a:pt x="6820" y="1361"/>
                    <a:pt x="6809" y="1360"/>
                    <a:pt x="6799" y="1360"/>
                  </a:cubicBezTo>
                  <a:cubicBezTo>
                    <a:pt x="6726" y="1360"/>
                    <a:pt x="6681" y="1443"/>
                    <a:pt x="6681" y="1443"/>
                  </a:cubicBezTo>
                  <a:cubicBezTo>
                    <a:pt x="6680" y="1445"/>
                    <a:pt x="6680" y="1445"/>
                    <a:pt x="6680" y="1445"/>
                  </a:cubicBezTo>
                  <a:cubicBezTo>
                    <a:pt x="6681" y="1446"/>
                    <a:pt x="6681" y="1446"/>
                    <a:pt x="6681" y="1446"/>
                  </a:cubicBezTo>
                  <a:cubicBezTo>
                    <a:pt x="6681" y="1446"/>
                    <a:pt x="6728" y="1487"/>
                    <a:pt x="6763" y="1545"/>
                  </a:cubicBezTo>
                  <a:cubicBezTo>
                    <a:pt x="6785" y="1582"/>
                    <a:pt x="6798" y="1644"/>
                    <a:pt x="6798" y="1720"/>
                  </a:cubicBezTo>
                  <a:cubicBezTo>
                    <a:pt x="6798" y="1761"/>
                    <a:pt x="6794" y="1806"/>
                    <a:pt x="6786" y="1854"/>
                  </a:cubicBezTo>
                  <a:cubicBezTo>
                    <a:pt x="6762" y="1989"/>
                    <a:pt x="6757" y="2318"/>
                    <a:pt x="6751" y="2406"/>
                  </a:cubicBezTo>
                  <a:cubicBezTo>
                    <a:pt x="6748" y="2443"/>
                    <a:pt x="6737" y="2454"/>
                    <a:pt x="6727" y="2454"/>
                  </a:cubicBezTo>
                  <a:cubicBezTo>
                    <a:pt x="6712" y="2454"/>
                    <a:pt x="6692" y="2432"/>
                    <a:pt x="6686" y="2417"/>
                  </a:cubicBezTo>
                  <a:cubicBezTo>
                    <a:pt x="6674" y="2387"/>
                    <a:pt x="6475" y="1860"/>
                    <a:pt x="6463" y="1836"/>
                  </a:cubicBezTo>
                  <a:cubicBezTo>
                    <a:pt x="6454" y="1818"/>
                    <a:pt x="6453" y="1802"/>
                    <a:pt x="6438" y="1801"/>
                  </a:cubicBezTo>
                  <a:cubicBezTo>
                    <a:pt x="6434" y="1801"/>
                    <a:pt x="6429" y="1802"/>
                    <a:pt x="6424" y="1805"/>
                  </a:cubicBezTo>
                  <a:cubicBezTo>
                    <a:pt x="6400" y="1817"/>
                    <a:pt x="6207" y="1916"/>
                    <a:pt x="6207" y="1916"/>
                  </a:cubicBezTo>
                  <a:cubicBezTo>
                    <a:pt x="6209" y="1922"/>
                    <a:pt x="6209" y="1922"/>
                    <a:pt x="6209" y="1922"/>
                  </a:cubicBezTo>
                  <a:cubicBezTo>
                    <a:pt x="6209" y="1922"/>
                    <a:pt x="6210" y="1922"/>
                    <a:pt x="6214" y="1922"/>
                  </a:cubicBezTo>
                  <a:cubicBezTo>
                    <a:pt x="6236" y="1922"/>
                    <a:pt x="6324" y="1933"/>
                    <a:pt x="6334" y="2130"/>
                  </a:cubicBezTo>
                  <a:cubicBezTo>
                    <a:pt x="6334" y="2131"/>
                    <a:pt x="6337" y="2599"/>
                    <a:pt x="6337" y="2942"/>
                  </a:cubicBezTo>
                  <a:cubicBezTo>
                    <a:pt x="6337" y="3113"/>
                    <a:pt x="6336" y="3252"/>
                    <a:pt x="6334" y="3285"/>
                  </a:cubicBezTo>
                  <a:cubicBezTo>
                    <a:pt x="6328" y="3385"/>
                    <a:pt x="6305" y="3425"/>
                    <a:pt x="6305" y="3425"/>
                  </a:cubicBezTo>
                  <a:cubicBezTo>
                    <a:pt x="6309" y="3429"/>
                    <a:pt x="6309" y="3429"/>
                    <a:pt x="6309" y="3429"/>
                  </a:cubicBezTo>
                  <a:cubicBezTo>
                    <a:pt x="6506" y="3304"/>
                    <a:pt x="6506" y="3304"/>
                    <a:pt x="6506" y="3304"/>
                  </a:cubicBezTo>
                  <a:cubicBezTo>
                    <a:pt x="6504" y="3301"/>
                    <a:pt x="6504" y="3301"/>
                    <a:pt x="6504" y="3301"/>
                  </a:cubicBezTo>
                  <a:cubicBezTo>
                    <a:pt x="6503" y="3301"/>
                    <a:pt x="6451" y="3248"/>
                    <a:pt x="6452" y="3209"/>
                  </a:cubicBezTo>
                  <a:cubicBezTo>
                    <a:pt x="6452" y="2429"/>
                    <a:pt x="6452" y="2429"/>
                    <a:pt x="6452" y="2429"/>
                  </a:cubicBezTo>
                  <a:cubicBezTo>
                    <a:pt x="6452" y="2387"/>
                    <a:pt x="6461" y="2375"/>
                    <a:pt x="6471" y="2375"/>
                  </a:cubicBezTo>
                  <a:cubicBezTo>
                    <a:pt x="6488" y="2374"/>
                    <a:pt x="6518" y="2414"/>
                    <a:pt x="6528" y="2442"/>
                  </a:cubicBezTo>
                  <a:cubicBezTo>
                    <a:pt x="6546" y="2489"/>
                    <a:pt x="6786" y="3069"/>
                    <a:pt x="6833" y="3146"/>
                  </a:cubicBezTo>
                  <a:cubicBezTo>
                    <a:pt x="6862" y="3192"/>
                    <a:pt x="6906" y="3215"/>
                    <a:pt x="6932" y="3215"/>
                  </a:cubicBezTo>
                  <a:cubicBezTo>
                    <a:pt x="6943" y="3215"/>
                    <a:pt x="6952" y="3210"/>
                    <a:pt x="6952" y="3200"/>
                  </a:cubicBezTo>
                  <a:cubicBezTo>
                    <a:pt x="6952" y="3194"/>
                    <a:pt x="6949" y="3187"/>
                    <a:pt x="6944" y="3178"/>
                  </a:cubicBezTo>
                  <a:cubicBezTo>
                    <a:pt x="6909" y="3127"/>
                    <a:pt x="6885" y="3009"/>
                    <a:pt x="6862" y="2886"/>
                  </a:cubicBezTo>
                  <a:close/>
                  <a:moveTo>
                    <a:pt x="5682" y="4572"/>
                  </a:moveTo>
                  <a:cubicBezTo>
                    <a:pt x="5679" y="4567"/>
                    <a:pt x="5679" y="4567"/>
                    <a:pt x="5679" y="4567"/>
                  </a:cubicBezTo>
                  <a:cubicBezTo>
                    <a:pt x="5679" y="4568"/>
                    <a:pt x="5556" y="4632"/>
                    <a:pt x="5485" y="4673"/>
                  </a:cubicBezTo>
                  <a:cubicBezTo>
                    <a:pt x="5414" y="4715"/>
                    <a:pt x="5443" y="4711"/>
                    <a:pt x="5378" y="4892"/>
                  </a:cubicBezTo>
                  <a:cubicBezTo>
                    <a:pt x="5318" y="5061"/>
                    <a:pt x="5187" y="5455"/>
                    <a:pt x="5169" y="5508"/>
                  </a:cubicBezTo>
                  <a:cubicBezTo>
                    <a:pt x="5157" y="5488"/>
                    <a:pt x="5110" y="5414"/>
                    <a:pt x="5055" y="5313"/>
                  </a:cubicBezTo>
                  <a:cubicBezTo>
                    <a:pt x="4991" y="5196"/>
                    <a:pt x="4891" y="5003"/>
                    <a:pt x="4891" y="5003"/>
                  </a:cubicBezTo>
                  <a:cubicBezTo>
                    <a:pt x="4890" y="5000"/>
                    <a:pt x="4890" y="5000"/>
                    <a:pt x="4890" y="5000"/>
                  </a:cubicBezTo>
                  <a:cubicBezTo>
                    <a:pt x="4659" y="5122"/>
                    <a:pt x="4659" y="5122"/>
                    <a:pt x="4659" y="5122"/>
                  </a:cubicBezTo>
                  <a:cubicBezTo>
                    <a:pt x="4665" y="5124"/>
                    <a:pt x="4665" y="5124"/>
                    <a:pt x="4665" y="5124"/>
                  </a:cubicBezTo>
                  <a:cubicBezTo>
                    <a:pt x="4665" y="5124"/>
                    <a:pt x="4763" y="5166"/>
                    <a:pt x="4762" y="5221"/>
                  </a:cubicBezTo>
                  <a:cubicBezTo>
                    <a:pt x="4762" y="6494"/>
                    <a:pt x="4762" y="6494"/>
                    <a:pt x="4762" y="6494"/>
                  </a:cubicBezTo>
                  <a:cubicBezTo>
                    <a:pt x="4763" y="6562"/>
                    <a:pt x="4693" y="6662"/>
                    <a:pt x="4693" y="6662"/>
                  </a:cubicBezTo>
                  <a:cubicBezTo>
                    <a:pt x="4696" y="6666"/>
                    <a:pt x="4696" y="6666"/>
                    <a:pt x="4696" y="6666"/>
                  </a:cubicBezTo>
                  <a:cubicBezTo>
                    <a:pt x="4965" y="6511"/>
                    <a:pt x="4965" y="6511"/>
                    <a:pt x="4965" y="6511"/>
                  </a:cubicBezTo>
                  <a:cubicBezTo>
                    <a:pt x="4960" y="6509"/>
                    <a:pt x="4960" y="6509"/>
                    <a:pt x="4960" y="6509"/>
                  </a:cubicBezTo>
                  <a:cubicBezTo>
                    <a:pt x="4960" y="6509"/>
                    <a:pt x="4909" y="6486"/>
                    <a:pt x="4909" y="6423"/>
                  </a:cubicBezTo>
                  <a:cubicBezTo>
                    <a:pt x="4909" y="5573"/>
                    <a:pt x="4909" y="5573"/>
                    <a:pt x="4909" y="5573"/>
                  </a:cubicBezTo>
                  <a:cubicBezTo>
                    <a:pt x="4909" y="5525"/>
                    <a:pt x="4911" y="5493"/>
                    <a:pt x="4915" y="5474"/>
                  </a:cubicBezTo>
                  <a:cubicBezTo>
                    <a:pt x="4918" y="5454"/>
                    <a:pt x="4923" y="5449"/>
                    <a:pt x="4925" y="5449"/>
                  </a:cubicBezTo>
                  <a:cubicBezTo>
                    <a:pt x="4928" y="5449"/>
                    <a:pt x="4934" y="5454"/>
                    <a:pt x="4939" y="5463"/>
                  </a:cubicBezTo>
                  <a:cubicBezTo>
                    <a:pt x="4956" y="5492"/>
                    <a:pt x="5173" y="5844"/>
                    <a:pt x="5173" y="5844"/>
                  </a:cubicBezTo>
                  <a:cubicBezTo>
                    <a:pt x="5177" y="5849"/>
                    <a:pt x="5177" y="5849"/>
                    <a:pt x="5177" y="5849"/>
                  </a:cubicBezTo>
                  <a:cubicBezTo>
                    <a:pt x="5179" y="5844"/>
                    <a:pt x="5179" y="5844"/>
                    <a:pt x="5179" y="5844"/>
                  </a:cubicBezTo>
                  <a:cubicBezTo>
                    <a:pt x="5179" y="5844"/>
                    <a:pt x="5331" y="5427"/>
                    <a:pt x="5361" y="5333"/>
                  </a:cubicBezTo>
                  <a:cubicBezTo>
                    <a:pt x="5379" y="5272"/>
                    <a:pt x="5403" y="5231"/>
                    <a:pt x="5411" y="5233"/>
                  </a:cubicBezTo>
                  <a:cubicBezTo>
                    <a:pt x="5413" y="5233"/>
                    <a:pt x="5415" y="5234"/>
                    <a:pt x="5417" y="5240"/>
                  </a:cubicBezTo>
                  <a:cubicBezTo>
                    <a:pt x="5418" y="5246"/>
                    <a:pt x="5419" y="5255"/>
                    <a:pt x="5419" y="5268"/>
                  </a:cubicBezTo>
                  <a:cubicBezTo>
                    <a:pt x="5419" y="5319"/>
                    <a:pt x="5422" y="5628"/>
                    <a:pt x="5422" y="5856"/>
                  </a:cubicBezTo>
                  <a:cubicBezTo>
                    <a:pt x="5422" y="5970"/>
                    <a:pt x="5421" y="6064"/>
                    <a:pt x="5419" y="6095"/>
                  </a:cubicBezTo>
                  <a:cubicBezTo>
                    <a:pt x="5414" y="6188"/>
                    <a:pt x="5373" y="6281"/>
                    <a:pt x="5373" y="6281"/>
                  </a:cubicBezTo>
                  <a:cubicBezTo>
                    <a:pt x="5369" y="6291"/>
                    <a:pt x="5369" y="6291"/>
                    <a:pt x="5369" y="6291"/>
                  </a:cubicBezTo>
                  <a:cubicBezTo>
                    <a:pt x="5658" y="6100"/>
                    <a:pt x="5658" y="6100"/>
                    <a:pt x="5658" y="6100"/>
                  </a:cubicBezTo>
                  <a:cubicBezTo>
                    <a:pt x="5652" y="6098"/>
                    <a:pt x="5652" y="6098"/>
                    <a:pt x="5652" y="6098"/>
                  </a:cubicBezTo>
                  <a:cubicBezTo>
                    <a:pt x="5652" y="6098"/>
                    <a:pt x="5589" y="6081"/>
                    <a:pt x="5584" y="6001"/>
                  </a:cubicBezTo>
                  <a:cubicBezTo>
                    <a:pt x="5584" y="6001"/>
                    <a:pt x="5584" y="4822"/>
                    <a:pt x="5584" y="4769"/>
                  </a:cubicBezTo>
                  <a:cubicBezTo>
                    <a:pt x="5583" y="4677"/>
                    <a:pt x="5683" y="4572"/>
                    <a:pt x="5682" y="4572"/>
                  </a:cubicBezTo>
                  <a:close/>
                  <a:moveTo>
                    <a:pt x="3719" y="7207"/>
                  </a:moveTo>
                  <a:cubicBezTo>
                    <a:pt x="3711" y="7206"/>
                    <a:pt x="3685" y="7203"/>
                    <a:pt x="3666" y="7155"/>
                  </a:cubicBezTo>
                  <a:cubicBezTo>
                    <a:pt x="3642" y="7098"/>
                    <a:pt x="3396" y="5977"/>
                    <a:pt x="3378" y="5901"/>
                  </a:cubicBezTo>
                  <a:cubicBezTo>
                    <a:pt x="3361" y="5825"/>
                    <a:pt x="3355" y="5754"/>
                    <a:pt x="3355" y="5714"/>
                  </a:cubicBezTo>
                  <a:cubicBezTo>
                    <a:pt x="3355" y="5633"/>
                    <a:pt x="3355" y="5633"/>
                    <a:pt x="3355" y="5633"/>
                  </a:cubicBezTo>
                  <a:cubicBezTo>
                    <a:pt x="3351" y="5635"/>
                    <a:pt x="3351" y="5635"/>
                    <a:pt x="3351" y="5635"/>
                  </a:cubicBezTo>
                  <a:cubicBezTo>
                    <a:pt x="3350" y="5635"/>
                    <a:pt x="3268" y="5670"/>
                    <a:pt x="3232" y="5771"/>
                  </a:cubicBezTo>
                  <a:cubicBezTo>
                    <a:pt x="3196" y="5872"/>
                    <a:pt x="2880" y="7367"/>
                    <a:pt x="2868" y="7432"/>
                  </a:cubicBezTo>
                  <a:cubicBezTo>
                    <a:pt x="2856" y="7496"/>
                    <a:pt x="2833" y="7560"/>
                    <a:pt x="2757" y="7754"/>
                  </a:cubicBezTo>
                  <a:cubicBezTo>
                    <a:pt x="2754" y="7761"/>
                    <a:pt x="2754" y="7761"/>
                    <a:pt x="2754" y="7761"/>
                  </a:cubicBezTo>
                  <a:cubicBezTo>
                    <a:pt x="3071" y="7578"/>
                    <a:pt x="3071" y="7578"/>
                    <a:pt x="3071" y="7578"/>
                  </a:cubicBezTo>
                  <a:cubicBezTo>
                    <a:pt x="3066" y="7576"/>
                    <a:pt x="3066" y="7576"/>
                    <a:pt x="3066" y="7576"/>
                  </a:cubicBezTo>
                  <a:cubicBezTo>
                    <a:pt x="3065" y="7576"/>
                    <a:pt x="2996" y="7548"/>
                    <a:pt x="2997" y="7513"/>
                  </a:cubicBezTo>
                  <a:cubicBezTo>
                    <a:pt x="2997" y="7512"/>
                    <a:pt x="2997" y="7510"/>
                    <a:pt x="2997" y="7509"/>
                  </a:cubicBezTo>
                  <a:cubicBezTo>
                    <a:pt x="3003" y="7468"/>
                    <a:pt x="3038" y="7209"/>
                    <a:pt x="3056" y="7169"/>
                  </a:cubicBezTo>
                  <a:cubicBezTo>
                    <a:pt x="3073" y="7127"/>
                    <a:pt x="3062" y="7117"/>
                    <a:pt x="3083" y="7106"/>
                  </a:cubicBezTo>
                  <a:cubicBezTo>
                    <a:pt x="3107" y="7095"/>
                    <a:pt x="3365" y="6966"/>
                    <a:pt x="3388" y="6954"/>
                  </a:cubicBezTo>
                  <a:cubicBezTo>
                    <a:pt x="3397" y="6950"/>
                    <a:pt x="3404" y="6947"/>
                    <a:pt x="3408" y="6947"/>
                  </a:cubicBezTo>
                  <a:cubicBezTo>
                    <a:pt x="3416" y="6947"/>
                    <a:pt x="3421" y="6953"/>
                    <a:pt x="3425" y="6975"/>
                  </a:cubicBezTo>
                  <a:cubicBezTo>
                    <a:pt x="3431" y="7010"/>
                    <a:pt x="3466" y="7175"/>
                    <a:pt x="3466" y="7209"/>
                  </a:cubicBezTo>
                  <a:cubicBezTo>
                    <a:pt x="3467" y="7243"/>
                    <a:pt x="3443" y="7368"/>
                    <a:pt x="3420" y="7395"/>
                  </a:cubicBezTo>
                  <a:cubicBezTo>
                    <a:pt x="3424" y="7399"/>
                    <a:pt x="3424" y="7399"/>
                    <a:pt x="3424" y="7399"/>
                  </a:cubicBezTo>
                  <a:cubicBezTo>
                    <a:pt x="3723" y="7212"/>
                    <a:pt x="3723" y="7212"/>
                    <a:pt x="3723" y="7212"/>
                  </a:cubicBezTo>
                  <a:cubicBezTo>
                    <a:pt x="3721" y="7206"/>
                    <a:pt x="3721" y="7206"/>
                    <a:pt x="3721" y="7206"/>
                  </a:cubicBezTo>
                  <a:cubicBezTo>
                    <a:pt x="3721" y="7206"/>
                    <a:pt x="3720" y="7207"/>
                    <a:pt x="3719" y="7207"/>
                  </a:cubicBezTo>
                  <a:close/>
                  <a:moveTo>
                    <a:pt x="3390" y="6781"/>
                  </a:moveTo>
                  <a:cubicBezTo>
                    <a:pt x="3390" y="6816"/>
                    <a:pt x="3385" y="6826"/>
                    <a:pt x="3367" y="6844"/>
                  </a:cubicBezTo>
                  <a:cubicBezTo>
                    <a:pt x="3351" y="6860"/>
                    <a:pt x="3146" y="6954"/>
                    <a:pt x="3122" y="6966"/>
                  </a:cubicBezTo>
                  <a:cubicBezTo>
                    <a:pt x="3118" y="6968"/>
                    <a:pt x="3114" y="6969"/>
                    <a:pt x="3110" y="6969"/>
                  </a:cubicBezTo>
                  <a:cubicBezTo>
                    <a:pt x="3099" y="6969"/>
                    <a:pt x="3091" y="6962"/>
                    <a:pt x="3091" y="6940"/>
                  </a:cubicBezTo>
                  <a:cubicBezTo>
                    <a:pt x="3091" y="6931"/>
                    <a:pt x="3092" y="6919"/>
                    <a:pt x="3097" y="6905"/>
                  </a:cubicBezTo>
                  <a:cubicBezTo>
                    <a:pt x="3097" y="6905"/>
                    <a:pt x="3237" y="6313"/>
                    <a:pt x="3243" y="6277"/>
                  </a:cubicBezTo>
                  <a:cubicBezTo>
                    <a:pt x="3246" y="6255"/>
                    <a:pt x="3260" y="6213"/>
                    <a:pt x="3271" y="6213"/>
                  </a:cubicBezTo>
                  <a:cubicBezTo>
                    <a:pt x="3271" y="6213"/>
                    <a:pt x="3272" y="6213"/>
                    <a:pt x="3272" y="6213"/>
                  </a:cubicBezTo>
                  <a:cubicBezTo>
                    <a:pt x="3277" y="6212"/>
                    <a:pt x="3287" y="6222"/>
                    <a:pt x="3296" y="6254"/>
                  </a:cubicBezTo>
                  <a:cubicBezTo>
                    <a:pt x="3326" y="6347"/>
                    <a:pt x="3390" y="6747"/>
                    <a:pt x="3390" y="6781"/>
                  </a:cubicBezTo>
                  <a:cubicBezTo>
                    <a:pt x="3390" y="6781"/>
                    <a:pt x="3390" y="6781"/>
                    <a:pt x="3390" y="6781"/>
                  </a:cubicBezTo>
                  <a:close/>
                  <a:moveTo>
                    <a:pt x="2903" y="5332"/>
                  </a:moveTo>
                  <a:cubicBezTo>
                    <a:pt x="2903" y="5332"/>
                    <a:pt x="2890" y="5203"/>
                    <a:pt x="2890" y="5137"/>
                  </a:cubicBezTo>
                  <a:cubicBezTo>
                    <a:pt x="2890" y="5126"/>
                    <a:pt x="2891" y="5116"/>
                    <a:pt x="2892" y="5110"/>
                  </a:cubicBezTo>
                  <a:cubicBezTo>
                    <a:pt x="2897" y="5064"/>
                    <a:pt x="2938" y="4888"/>
                    <a:pt x="2938" y="4887"/>
                  </a:cubicBezTo>
                  <a:cubicBezTo>
                    <a:pt x="2940" y="4881"/>
                    <a:pt x="2940" y="4881"/>
                    <a:pt x="2940" y="4881"/>
                  </a:cubicBezTo>
                  <a:cubicBezTo>
                    <a:pt x="2934" y="4884"/>
                    <a:pt x="2934" y="4884"/>
                    <a:pt x="2934" y="4884"/>
                  </a:cubicBezTo>
                  <a:cubicBezTo>
                    <a:pt x="2809" y="4950"/>
                    <a:pt x="2810" y="5151"/>
                    <a:pt x="2786" y="5232"/>
                  </a:cubicBezTo>
                  <a:cubicBezTo>
                    <a:pt x="2763" y="5313"/>
                    <a:pt x="2717" y="5347"/>
                    <a:pt x="2659" y="5377"/>
                  </a:cubicBezTo>
                  <a:cubicBezTo>
                    <a:pt x="2649" y="5381"/>
                    <a:pt x="2640" y="5383"/>
                    <a:pt x="2632" y="5383"/>
                  </a:cubicBezTo>
                  <a:cubicBezTo>
                    <a:pt x="2590" y="5383"/>
                    <a:pt x="2557" y="5330"/>
                    <a:pt x="2557" y="5297"/>
                  </a:cubicBezTo>
                  <a:cubicBezTo>
                    <a:pt x="2557" y="5270"/>
                    <a:pt x="2555" y="4771"/>
                    <a:pt x="2555" y="4422"/>
                  </a:cubicBezTo>
                  <a:cubicBezTo>
                    <a:pt x="2555" y="4248"/>
                    <a:pt x="2555" y="4110"/>
                    <a:pt x="2557" y="4089"/>
                  </a:cubicBezTo>
                  <a:cubicBezTo>
                    <a:pt x="2563" y="4026"/>
                    <a:pt x="2627" y="3909"/>
                    <a:pt x="2627" y="3909"/>
                  </a:cubicBezTo>
                  <a:cubicBezTo>
                    <a:pt x="2632" y="3900"/>
                    <a:pt x="2632" y="3900"/>
                    <a:pt x="2632" y="3900"/>
                  </a:cubicBezTo>
                  <a:cubicBezTo>
                    <a:pt x="2278" y="4084"/>
                    <a:pt x="2278" y="4084"/>
                    <a:pt x="2278" y="4084"/>
                  </a:cubicBezTo>
                  <a:cubicBezTo>
                    <a:pt x="2283" y="4086"/>
                    <a:pt x="2283" y="4086"/>
                    <a:pt x="2283" y="4086"/>
                  </a:cubicBezTo>
                  <a:cubicBezTo>
                    <a:pt x="2284" y="4086"/>
                    <a:pt x="2382" y="4127"/>
                    <a:pt x="2381" y="4189"/>
                  </a:cubicBezTo>
                  <a:cubicBezTo>
                    <a:pt x="2381" y="5544"/>
                    <a:pt x="2381" y="5544"/>
                    <a:pt x="2381" y="5544"/>
                  </a:cubicBezTo>
                  <a:cubicBezTo>
                    <a:pt x="2381" y="5584"/>
                    <a:pt x="2364" y="5625"/>
                    <a:pt x="2364" y="5625"/>
                  </a:cubicBezTo>
                  <a:cubicBezTo>
                    <a:pt x="2361" y="5632"/>
                    <a:pt x="2361" y="5632"/>
                    <a:pt x="2361" y="5632"/>
                  </a:cubicBezTo>
                  <a:cubicBezTo>
                    <a:pt x="2903" y="5334"/>
                    <a:pt x="2903" y="5334"/>
                    <a:pt x="2903" y="5334"/>
                  </a:cubicBezTo>
                  <a:lnTo>
                    <a:pt x="2903" y="5332"/>
                  </a:lnTo>
                  <a:close/>
                  <a:moveTo>
                    <a:pt x="3793" y="4831"/>
                  </a:moveTo>
                  <a:cubicBezTo>
                    <a:pt x="3793" y="4831"/>
                    <a:pt x="3723" y="4803"/>
                    <a:pt x="3724" y="4768"/>
                  </a:cubicBezTo>
                  <a:cubicBezTo>
                    <a:pt x="3724" y="4767"/>
                    <a:pt x="3724" y="4765"/>
                    <a:pt x="3724" y="4764"/>
                  </a:cubicBezTo>
                  <a:cubicBezTo>
                    <a:pt x="3730" y="4723"/>
                    <a:pt x="3766" y="4464"/>
                    <a:pt x="3783" y="4425"/>
                  </a:cubicBezTo>
                  <a:cubicBezTo>
                    <a:pt x="3801" y="4382"/>
                    <a:pt x="3789" y="4372"/>
                    <a:pt x="3811" y="4362"/>
                  </a:cubicBezTo>
                  <a:cubicBezTo>
                    <a:pt x="3834" y="4350"/>
                    <a:pt x="4039" y="4244"/>
                    <a:pt x="4063" y="4233"/>
                  </a:cubicBezTo>
                  <a:cubicBezTo>
                    <a:pt x="4071" y="4228"/>
                    <a:pt x="4078" y="4226"/>
                    <a:pt x="4083" y="4226"/>
                  </a:cubicBezTo>
                  <a:cubicBezTo>
                    <a:pt x="4091" y="4226"/>
                    <a:pt x="4096" y="4232"/>
                    <a:pt x="4100" y="4254"/>
                  </a:cubicBezTo>
                  <a:cubicBezTo>
                    <a:pt x="4106" y="4289"/>
                    <a:pt x="4141" y="4454"/>
                    <a:pt x="4141" y="4488"/>
                  </a:cubicBezTo>
                  <a:cubicBezTo>
                    <a:pt x="4141" y="4522"/>
                    <a:pt x="4117" y="4646"/>
                    <a:pt x="4095" y="4674"/>
                  </a:cubicBezTo>
                  <a:cubicBezTo>
                    <a:pt x="4098" y="4678"/>
                    <a:pt x="4098" y="4678"/>
                    <a:pt x="4098" y="4678"/>
                  </a:cubicBezTo>
                  <a:cubicBezTo>
                    <a:pt x="4397" y="4490"/>
                    <a:pt x="4397" y="4490"/>
                    <a:pt x="4397" y="4490"/>
                  </a:cubicBezTo>
                  <a:cubicBezTo>
                    <a:pt x="4396" y="4485"/>
                    <a:pt x="4396" y="4485"/>
                    <a:pt x="4396" y="4485"/>
                  </a:cubicBezTo>
                  <a:cubicBezTo>
                    <a:pt x="4396" y="4485"/>
                    <a:pt x="4395" y="4485"/>
                    <a:pt x="4393" y="4485"/>
                  </a:cubicBezTo>
                  <a:cubicBezTo>
                    <a:pt x="4385" y="4485"/>
                    <a:pt x="4359" y="4482"/>
                    <a:pt x="4340" y="4434"/>
                  </a:cubicBezTo>
                  <a:cubicBezTo>
                    <a:pt x="4317" y="4376"/>
                    <a:pt x="4070" y="3402"/>
                    <a:pt x="4053" y="3326"/>
                  </a:cubicBezTo>
                  <a:cubicBezTo>
                    <a:pt x="4035" y="3250"/>
                    <a:pt x="4029" y="3180"/>
                    <a:pt x="4029" y="3139"/>
                  </a:cubicBezTo>
                  <a:cubicBezTo>
                    <a:pt x="4029" y="3058"/>
                    <a:pt x="4029" y="3058"/>
                    <a:pt x="4029" y="3058"/>
                  </a:cubicBezTo>
                  <a:cubicBezTo>
                    <a:pt x="4025" y="3060"/>
                    <a:pt x="4025" y="3060"/>
                    <a:pt x="4025" y="3060"/>
                  </a:cubicBezTo>
                  <a:cubicBezTo>
                    <a:pt x="4025" y="3060"/>
                    <a:pt x="3942" y="3096"/>
                    <a:pt x="3906" y="3197"/>
                  </a:cubicBezTo>
                  <a:cubicBezTo>
                    <a:pt x="3871" y="3297"/>
                    <a:pt x="3607" y="4622"/>
                    <a:pt x="3595" y="4687"/>
                  </a:cubicBezTo>
                  <a:cubicBezTo>
                    <a:pt x="3595" y="4687"/>
                    <a:pt x="3595" y="4687"/>
                    <a:pt x="3595" y="4687"/>
                  </a:cubicBezTo>
                  <a:cubicBezTo>
                    <a:pt x="3584" y="4751"/>
                    <a:pt x="3560" y="4815"/>
                    <a:pt x="3484" y="5009"/>
                  </a:cubicBezTo>
                  <a:cubicBezTo>
                    <a:pt x="3481" y="5017"/>
                    <a:pt x="3481" y="5017"/>
                    <a:pt x="3481" y="5017"/>
                  </a:cubicBezTo>
                  <a:cubicBezTo>
                    <a:pt x="3799" y="4833"/>
                    <a:pt x="3799" y="4833"/>
                    <a:pt x="3799" y="4833"/>
                  </a:cubicBezTo>
                  <a:lnTo>
                    <a:pt x="3793" y="4831"/>
                  </a:lnTo>
                  <a:close/>
                  <a:moveTo>
                    <a:pt x="3824" y="4160"/>
                  </a:moveTo>
                  <a:cubicBezTo>
                    <a:pt x="3824" y="4160"/>
                    <a:pt x="3912" y="3738"/>
                    <a:pt x="3918" y="3703"/>
                  </a:cubicBezTo>
                  <a:cubicBezTo>
                    <a:pt x="3921" y="3680"/>
                    <a:pt x="3934" y="3638"/>
                    <a:pt x="3946" y="3638"/>
                  </a:cubicBezTo>
                  <a:cubicBezTo>
                    <a:pt x="3946" y="3638"/>
                    <a:pt x="3946" y="3638"/>
                    <a:pt x="3946" y="3638"/>
                  </a:cubicBezTo>
                  <a:cubicBezTo>
                    <a:pt x="3951" y="3637"/>
                    <a:pt x="3961" y="3648"/>
                    <a:pt x="3971" y="3679"/>
                  </a:cubicBezTo>
                  <a:cubicBezTo>
                    <a:pt x="4000" y="3773"/>
                    <a:pt x="4065" y="4026"/>
                    <a:pt x="4065" y="4060"/>
                  </a:cubicBezTo>
                  <a:cubicBezTo>
                    <a:pt x="4065" y="4060"/>
                    <a:pt x="4065" y="4060"/>
                    <a:pt x="4065" y="4060"/>
                  </a:cubicBezTo>
                  <a:cubicBezTo>
                    <a:pt x="4064" y="4095"/>
                    <a:pt x="4059" y="4105"/>
                    <a:pt x="4042" y="4122"/>
                  </a:cubicBezTo>
                  <a:cubicBezTo>
                    <a:pt x="4026" y="4139"/>
                    <a:pt x="3872" y="4210"/>
                    <a:pt x="3849" y="4221"/>
                  </a:cubicBezTo>
                  <a:cubicBezTo>
                    <a:pt x="3849" y="4221"/>
                    <a:pt x="3849" y="4221"/>
                    <a:pt x="3849" y="4221"/>
                  </a:cubicBezTo>
                  <a:cubicBezTo>
                    <a:pt x="3845" y="4223"/>
                    <a:pt x="3841" y="4225"/>
                    <a:pt x="3837" y="4225"/>
                  </a:cubicBezTo>
                  <a:cubicBezTo>
                    <a:pt x="3827" y="4224"/>
                    <a:pt x="3818" y="4217"/>
                    <a:pt x="3818" y="4195"/>
                  </a:cubicBezTo>
                  <a:cubicBezTo>
                    <a:pt x="3818" y="4186"/>
                    <a:pt x="3820" y="4174"/>
                    <a:pt x="3824" y="4160"/>
                  </a:cubicBezTo>
                  <a:close/>
                  <a:moveTo>
                    <a:pt x="4778" y="7011"/>
                  </a:moveTo>
                  <a:cubicBezTo>
                    <a:pt x="4759" y="7011"/>
                    <a:pt x="4738" y="7010"/>
                    <a:pt x="4719" y="7007"/>
                  </a:cubicBezTo>
                  <a:cubicBezTo>
                    <a:pt x="4558" y="6980"/>
                    <a:pt x="4514" y="6885"/>
                    <a:pt x="4422" y="6692"/>
                  </a:cubicBezTo>
                  <a:cubicBezTo>
                    <a:pt x="4322" y="6483"/>
                    <a:pt x="4317" y="6296"/>
                    <a:pt x="4317" y="6278"/>
                  </a:cubicBezTo>
                  <a:cubicBezTo>
                    <a:pt x="4337" y="6263"/>
                    <a:pt x="4604" y="6058"/>
                    <a:pt x="4604" y="5813"/>
                  </a:cubicBezTo>
                  <a:cubicBezTo>
                    <a:pt x="4604" y="5627"/>
                    <a:pt x="4569" y="5523"/>
                    <a:pt x="4511" y="5466"/>
                  </a:cubicBezTo>
                  <a:cubicBezTo>
                    <a:pt x="4453" y="5408"/>
                    <a:pt x="4374" y="5399"/>
                    <a:pt x="4289" y="5399"/>
                  </a:cubicBezTo>
                  <a:cubicBezTo>
                    <a:pt x="4266" y="5399"/>
                    <a:pt x="4243" y="5399"/>
                    <a:pt x="4220" y="5400"/>
                  </a:cubicBezTo>
                  <a:cubicBezTo>
                    <a:pt x="4019" y="5406"/>
                    <a:pt x="3790" y="5571"/>
                    <a:pt x="3790" y="5571"/>
                  </a:cubicBezTo>
                  <a:cubicBezTo>
                    <a:pt x="3785" y="5575"/>
                    <a:pt x="3785" y="5575"/>
                    <a:pt x="3785" y="5575"/>
                  </a:cubicBezTo>
                  <a:cubicBezTo>
                    <a:pt x="3791" y="5576"/>
                    <a:pt x="3791" y="5576"/>
                    <a:pt x="3791" y="5576"/>
                  </a:cubicBezTo>
                  <a:cubicBezTo>
                    <a:pt x="3791" y="5576"/>
                    <a:pt x="3883" y="5593"/>
                    <a:pt x="3883" y="5679"/>
                  </a:cubicBezTo>
                  <a:cubicBezTo>
                    <a:pt x="3883" y="5737"/>
                    <a:pt x="3885" y="6255"/>
                    <a:pt x="3885" y="6621"/>
                  </a:cubicBezTo>
                  <a:cubicBezTo>
                    <a:pt x="3885" y="6804"/>
                    <a:pt x="3885" y="6949"/>
                    <a:pt x="3883" y="6980"/>
                  </a:cubicBezTo>
                  <a:cubicBezTo>
                    <a:pt x="3877" y="7073"/>
                    <a:pt x="3836" y="7149"/>
                    <a:pt x="3836" y="7149"/>
                  </a:cubicBezTo>
                  <a:cubicBezTo>
                    <a:pt x="3831" y="7159"/>
                    <a:pt x="3831" y="7159"/>
                    <a:pt x="3831" y="7159"/>
                  </a:cubicBezTo>
                  <a:cubicBezTo>
                    <a:pt x="4113" y="6987"/>
                    <a:pt x="4113" y="6987"/>
                    <a:pt x="4113" y="6987"/>
                  </a:cubicBezTo>
                  <a:cubicBezTo>
                    <a:pt x="4110" y="6984"/>
                    <a:pt x="4110" y="6984"/>
                    <a:pt x="4110" y="6984"/>
                  </a:cubicBezTo>
                  <a:cubicBezTo>
                    <a:pt x="4110" y="6984"/>
                    <a:pt x="4064" y="6944"/>
                    <a:pt x="4065" y="6887"/>
                  </a:cubicBezTo>
                  <a:cubicBezTo>
                    <a:pt x="4065" y="6279"/>
                    <a:pt x="4065" y="6279"/>
                    <a:pt x="4065" y="6279"/>
                  </a:cubicBezTo>
                  <a:cubicBezTo>
                    <a:pt x="4068" y="6278"/>
                    <a:pt x="4072" y="6278"/>
                    <a:pt x="4076" y="6278"/>
                  </a:cubicBezTo>
                  <a:cubicBezTo>
                    <a:pt x="4120" y="6277"/>
                    <a:pt x="4141" y="6335"/>
                    <a:pt x="4200" y="6518"/>
                  </a:cubicBezTo>
                  <a:cubicBezTo>
                    <a:pt x="4264" y="6718"/>
                    <a:pt x="4372" y="6915"/>
                    <a:pt x="4529" y="7024"/>
                  </a:cubicBezTo>
                  <a:cubicBezTo>
                    <a:pt x="4584" y="7062"/>
                    <a:pt x="4634" y="7075"/>
                    <a:pt x="4678" y="7075"/>
                  </a:cubicBezTo>
                  <a:cubicBezTo>
                    <a:pt x="4772" y="7075"/>
                    <a:pt x="4833" y="7014"/>
                    <a:pt x="4833" y="7014"/>
                  </a:cubicBezTo>
                  <a:cubicBezTo>
                    <a:pt x="4839" y="7008"/>
                    <a:pt x="4839" y="7008"/>
                    <a:pt x="4839" y="7008"/>
                  </a:cubicBezTo>
                  <a:cubicBezTo>
                    <a:pt x="4831" y="7009"/>
                    <a:pt x="4831" y="7009"/>
                    <a:pt x="4831" y="7009"/>
                  </a:cubicBezTo>
                  <a:cubicBezTo>
                    <a:pt x="4831" y="7009"/>
                    <a:pt x="4807" y="7011"/>
                    <a:pt x="4778" y="7011"/>
                  </a:cubicBezTo>
                  <a:close/>
                  <a:moveTo>
                    <a:pt x="4207" y="6233"/>
                  </a:moveTo>
                  <a:cubicBezTo>
                    <a:pt x="4190" y="6239"/>
                    <a:pt x="4173" y="6241"/>
                    <a:pt x="4157" y="6241"/>
                  </a:cubicBezTo>
                  <a:cubicBezTo>
                    <a:pt x="4130" y="6241"/>
                    <a:pt x="4107" y="6234"/>
                    <a:pt x="4090" y="6228"/>
                  </a:cubicBezTo>
                  <a:cubicBezTo>
                    <a:pt x="4077" y="6223"/>
                    <a:pt x="4068" y="6218"/>
                    <a:pt x="4065" y="6216"/>
                  </a:cubicBezTo>
                  <a:cubicBezTo>
                    <a:pt x="4065" y="5620"/>
                    <a:pt x="4065" y="5620"/>
                    <a:pt x="4065" y="5620"/>
                  </a:cubicBezTo>
                  <a:cubicBezTo>
                    <a:pt x="4065" y="5582"/>
                    <a:pt x="4102" y="5505"/>
                    <a:pt x="4203" y="5505"/>
                  </a:cubicBezTo>
                  <a:cubicBezTo>
                    <a:pt x="4207" y="5505"/>
                    <a:pt x="4210" y="5505"/>
                    <a:pt x="4214" y="5506"/>
                  </a:cubicBezTo>
                  <a:cubicBezTo>
                    <a:pt x="4325" y="5512"/>
                    <a:pt x="4404" y="5544"/>
                    <a:pt x="4411" y="5778"/>
                  </a:cubicBezTo>
                  <a:cubicBezTo>
                    <a:pt x="4411" y="5786"/>
                    <a:pt x="4411" y="5793"/>
                    <a:pt x="4411" y="5801"/>
                  </a:cubicBezTo>
                  <a:cubicBezTo>
                    <a:pt x="4411" y="6013"/>
                    <a:pt x="4330" y="6194"/>
                    <a:pt x="4207" y="6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988" y1="12343" x2="20988" y2="12343"/>
                        <a14:foregroundMark x1="51235" y1="8368" x2="51235" y2="8368"/>
                        <a14:foregroundMark x1="35597" y1="18619" x2="35597" y2="18619"/>
                        <a14:foregroundMark x1="39506" y1="17992" x2="39506" y2="17992"/>
                        <a14:foregroundMark x1="65638" y1="19456" x2="65638" y2="19456"/>
                        <a14:foregroundMark x1="36626" y1="33264" x2="36626" y2="33264"/>
                        <a14:foregroundMark x1="39506" y1="32636" x2="39506" y2="32636"/>
                        <a14:foregroundMark x1="44239" y1="33054" x2="44239" y2="33054"/>
                        <a14:foregroundMark x1="50823" y1="33682" x2="50823" y2="33682"/>
                        <a14:foregroundMark x1="22428" y1="48745" x2="22428" y2="48745"/>
                        <a14:foregroundMark x1="36831" y1="47699" x2="36831" y2="47699"/>
                        <a14:foregroundMark x1="38066" y1="43724" x2="38066" y2="43724"/>
                        <a14:foregroundMark x1="41975" y1="49582" x2="41975" y2="49582"/>
                        <a14:foregroundMark x1="46502" y1="54812" x2="46502" y2="54812"/>
                        <a14:foregroundMark x1="55144" y1="44770" x2="55144" y2="44770"/>
                        <a14:foregroundMark x1="55350" y1="47071" x2="55350" y2="47071"/>
                        <a14:foregroundMark x1="59877" y1="51255" x2="59877" y2="51255"/>
                        <a14:foregroundMark x1="73045" y1="44142" x2="73045" y2="44142"/>
                        <a14:foregroundMark x1="72840" y1="45397" x2="72840" y2="45397"/>
                        <a14:foregroundMark x1="72016" y1="46653" x2="72016" y2="46653"/>
                        <a14:foregroundMark x1="22840" y1="51883" x2="22840" y2="51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75" y="1629000"/>
            <a:ext cx="366025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9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998" r="11058" b="2629"/>
          <a:stretch/>
        </p:blipFill>
        <p:spPr>
          <a:xfrm>
            <a:off x="694592" y="938445"/>
            <a:ext cx="7754817" cy="58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Z:\5. Resources\Goal 4 Leadership\Local Leader Strategy\Background image slide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667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The Cost of Living</a:t>
            </a:r>
            <a:endParaRPr lang="en-NZ" sz="6000" b="1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9682" y="5592142"/>
            <a:ext cx="57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NZ" sz="3200" dirty="0"/>
              <a:t>Covenant Renewal Day 2014</a:t>
            </a:r>
          </a:p>
        </p:txBody>
      </p:sp>
      <p:grpSp>
        <p:nvGrpSpPr>
          <p:cNvPr id="14" name="Group 10"/>
          <p:cNvGrpSpPr>
            <a:grpSpLocks noChangeAspect="1"/>
          </p:cNvGrpSpPr>
          <p:nvPr/>
        </p:nvGrpSpPr>
        <p:grpSpPr bwMode="auto">
          <a:xfrm>
            <a:off x="467544" y="5013176"/>
            <a:ext cx="1340633" cy="1584176"/>
            <a:chOff x="1426" y="1419"/>
            <a:chExt cx="1677" cy="1983"/>
          </a:xfrm>
        </p:grpSpPr>
        <p:sp>
          <p:nvSpPr>
            <p:cNvPr id="15" name="Freeform 11"/>
            <p:cNvSpPr>
              <a:spLocks noChangeAspect="1"/>
            </p:cNvSpPr>
            <p:nvPr/>
          </p:nvSpPr>
          <p:spPr bwMode="auto">
            <a:xfrm>
              <a:off x="1426" y="1419"/>
              <a:ext cx="1677" cy="1983"/>
            </a:xfrm>
            <a:custGeom>
              <a:avLst/>
              <a:gdLst>
                <a:gd name="T0" fmla="*/ 35 w 8257"/>
                <a:gd name="T1" fmla="*/ 83 h 9712"/>
                <a:gd name="T2" fmla="*/ 26 w 8257"/>
                <a:gd name="T3" fmla="*/ 76 h 9712"/>
                <a:gd name="T4" fmla="*/ 15 w 8257"/>
                <a:gd name="T5" fmla="*/ 72 h 9712"/>
                <a:gd name="T6" fmla="*/ 10 w 8257"/>
                <a:gd name="T7" fmla="*/ 69 h 9712"/>
                <a:gd name="T8" fmla="*/ 6 w 8257"/>
                <a:gd name="T9" fmla="*/ 66 h 9712"/>
                <a:gd name="T10" fmla="*/ 1 w 8257"/>
                <a:gd name="T11" fmla="*/ 45 h 9712"/>
                <a:gd name="T12" fmla="*/ 4 w 8257"/>
                <a:gd name="T13" fmla="*/ 23 h 9712"/>
                <a:gd name="T14" fmla="*/ 2 w 8257"/>
                <a:gd name="T15" fmla="*/ 10 h 9712"/>
                <a:gd name="T16" fmla="*/ 5 w 8257"/>
                <a:gd name="T17" fmla="*/ 5 h 9712"/>
                <a:gd name="T18" fmla="*/ 19 w 8257"/>
                <a:gd name="T19" fmla="*/ 8 h 9712"/>
                <a:gd name="T20" fmla="*/ 34 w 8257"/>
                <a:gd name="T21" fmla="*/ 1 h 9712"/>
                <a:gd name="T22" fmla="*/ 35 w 8257"/>
                <a:gd name="T23" fmla="*/ 0 h 9712"/>
                <a:gd name="T24" fmla="*/ 35 w 8257"/>
                <a:gd name="T25" fmla="*/ 1 h 9712"/>
                <a:gd name="T26" fmla="*/ 50 w 8257"/>
                <a:gd name="T27" fmla="*/ 8 h 9712"/>
                <a:gd name="T28" fmla="*/ 64 w 8257"/>
                <a:gd name="T29" fmla="*/ 5 h 9712"/>
                <a:gd name="T30" fmla="*/ 67 w 8257"/>
                <a:gd name="T31" fmla="*/ 10 h 9712"/>
                <a:gd name="T32" fmla="*/ 65 w 8257"/>
                <a:gd name="T33" fmla="*/ 23 h 9712"/>
                <a:gd name="T34" fmla="*/ 68 w 8257"/>
                <a:gd name="T35" fmla="*/ 45 h 9712"/>
                <a:gd name="T36" fmla="*/ 63 w 8257"/>
                <a:gd name="T37" fmla="*/ 66 h 9712"/>
                <a:gd name="T38" fmla="*/ 59 w 8257"/>
                <a:gd name="T39" fmla="*/ 69 h 9712"/>
                <a:gd name="T40" fmla="*/ 54 w 8257"/>
                <a:gd name="T41" fmla="*/ 72 h 9712"/>
                <a:gd name="T42" fmla="*/ 43 w 8257"/>
                <a:gd name="T43" fmla="*/ 76 h 9712"/>
                <a:gd name="T44" fmla="*/ 35 w 8257"/>
                <a:gd name="T45" fmla="*/ 83 h 9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57" h="9712">
                  <a:moveTo>
                    <a:pt x="4123" y="9712"/>
                  </a:moveTo>
                  <a:cubicBezTo>
                    <a:pt x="3851" y="9347"/>
                    <a:pt x="3543" y="9100"/>
                    <a:pt x="3120" y="8943"/>
                  </a:cubicBezTo>
                  <a:cubicBezTo>
                    <a:pt x="2690" y="8784"/>
                    <a:pt x="2262" y="8648"/>
                    <a:pt x="1835" y="8482"/>
                  </a:cubicBezTo>
                  <a:cubicBezTo>
                    <a:pt x="1624" y="8401"/>
                    <a:pt x="1427" y="8306"/>
                    <a:pt x="1236" y="8166"/>
                  </a:cubicBezTo>
                  <a:cubicBezTo>
                    <a:pt x="1040" y="8024"/>
                    <a:pt x="876" y="7883"/>
                    <a:pt x="723" y="7696"/>
                  </a:cubicBezTo>
                  <a:cubicBezTo>
                    <a:pt x="168" y="7020"/>
                    <a:pt x="0" y="6181"/>
                    <a:pt x="92" y="5333"/>
                  </a:cubicBezTo>
                  <a:cubicBezTo>
                    <a:pt x="189" y="4445"/>
                    <a:pt x="425" y="3611"/>
                    <a:pt x="441" y="2731"/>
                  </a:cubicBezTo>
                  <a:cubicBezTo>
                    <a:pt x="451" y="2189"/>
                    <a:pt x="371" y="1661"/>
                    <a:pt x="215" y="1131"/>
                  </a:cubicBezTo>
                  <a:cubicBezTo>
                    <a:pt x="131" y="847"/>
                    <a:pt x="350" y="537"/>
                    <a:pt x="635" y="593"/>
                  </a:cubicBezTo>
                  <a:cubicBezTo>
                    <a:pt x="1212" y="704"/>
                    <a:pt x="1723" y="964"/>
                    <a:pt x="2302" y="949"/>
                  </a:cubicBezTo>
                  <a:cubicBezTo>
                    <a:pt x="2984" y="931"/>
                    <a:pt x="3613" y="593"/>
                    <a:pt x="4070" y="73"/>
                  </a:cubicBezTo>
                  <a:cubicBezTo>
                    <a:pt x="4086" y="54"/>
                    <a:pt x="4109" y="27"/>
                    <a:pt x="4129" y="0"/>
                  </a:cubicBezTo>
                  <a:cubicBezTo>
                    <a:pt x="4148" y="27"/>
                    <a:pt x="4171" y="54"/>
                    <a:pt x="4187" y="73"/>
                  </a:cubicBezTo>
                  <a:cubicBezTo>
                    <a:pt x="4644" y="593"/>
                    <a:pt x="5273" y="931"/>
                    <a:pt x="5955" y="949"/>
                  </a:cubicBezTo>
                  <a:cubicBezTo>
                    <a:pt x="6534" y="964"/>
                    <a:pt x="7045" y="704"/>
                    <a:pt x="7622" y="593"/>
                  </a:cubicBezTo>
                  <a:cubicBezTo>
                    <a:pt x="7907" y="537"/>
                    <a:pt x="8126" y="847"/>
                    <a:pt x="8042" y="1131"/>
                  </a:cubicBezTo>
                  <a:cubicBezTo>
                    <a:pt x="7886" y="1661"/>
                    <a:pt x="7806" y="2189"/>
                    <a:pt x="7816" y="2731"/>
                  </a:cubicBezTo>
                  <a:cubicBezTo>
                    <a:pt x="7832" y="3611"/>
                    <a:pt x="8068" y="4445"/>
                    <a:pt x="8165" y="5333"/>
                  </a:cubicBezTo>
                  <a:cubicBezTo>
                    <a:pt x="8257" y="6181"/>
                    <a:pt x="8089" y="7020"/>
                    <a:pt x="7534" y="7696"/>
                  </a:cubicBezTo>
                  <a:cubicBezTo>
                    <a:pt x="7381" y="7883"/>
                    <a:pt x="7217" y="8024"/>
                    <a:pt x="7021" y="8166"/>
                  </a:cubicBezTo>
                  <a:cubicBezTo>
                    <a:pt x="6830" y="8306"/>
                    <a:pt x="6633" y="8401"/>
                    <a:pt x="6422" y="8482"/>
                  </a:cubicBezTo>
                  <a:cubicBezTo>
                    <a:pt x="5995" y="8648"/>
                    <a:pt x="5567" y="8784"/>
                    <a:pt x="5137" y="8943"/>
                  </a:cubicBezTo>
                  <a:cubicBezTo>
                    <a:pt x="4714" y="9100"/>
                    <a:pt x="4396" y="9347"/>
                    <a:pt x="4123" y="9712"/>
                  </a:cubicBezTo>
                  <a:close/>
                </a:path>
              </a:pathLst>
            </a:custGeom>
            <a:solidFill>
              <a:srgbClr val="E00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12"/>
            <p:cNvSpPr>
              <a:spLocks noChangeAspect="1" noEditPoints="1"/>
            </p:cNvSpPr>
            <p:nvPr/>
          </p:nvSpPr>
          <p:spPr bwMode="auto">
            <a:xfrm>
              <a:off x="1496" y="1504"/>
              <a:ext cx="1537" cy="1820"/>
            </a:xfrm>
            <a:custGeom>
              <a:avLst/>
              <a:gdLst>
                <a:gd name="T0" fmla="*/ 47 w 7567"/>
                <a:gd name="T1" fmla="*/ 7 h 8913"/>
                <a:gd name="T2" fmla="*/ 17 w 7567"/>
                <a:gd name="T3" fmla="*/ 7 h 8913"/>
                <a:gd name="T4" fmla="*/ 3 w 7567"/>
                <a:gd name="T5" fmla="*/ 21 h 8913"/>
                <a:gd name="T6" fmla="*/ 36 w 7567"/>
                <a:gd name="T7" fmla="*/ 72 h 8913"/>
                <a:gd name="T8" fmla="*/ 43 w 7567"/>
                <a:gd name="T9" fmla="*/ 68 h 8913"/>
                <a:gd name="T10" fmla="*/ 4 w 7567"/>
                <a:gd name="T11" fmla="*/ 20 h 8913"/>
                <a:gd name="T12" fmla="*/ 17 w 7567"/>
                <a:gd name="T13" fmla="*/ 8 h 8913"/>
                <a:gd name="T14" fmla="*/ 61 w 7567"/>
                <a:gd name="T15" fmla="*/ 6 h 8913"/>
                <a:gd name="T16" fmla="*/ 16 w 7567"/>
                <a:gd name="T17" fmla="*/ 36 h 8913"/>
                <a:gd name="T18" fmla="*/ 14 w 7567"/>
                <a:gd name="T19" fmla="*/ 48 h 8913"/>
                <a:gd name="T20" fmla="*/ 19 w 7567"/>
                <a:gd name="T21" fmla="*/ 48 h 8913"/>
                <a:gd name="T22" fmla="*/ 16 w 7567"/>
                <a:gd name="T23" fmla="*/ 41 h 8913"/>
                <a:gd name="T24" fmla="*/ 23 w 7567"/>
                <a:gd name="T25" fmla="*/ 32 h 8913"/>
                <a:gd name="T26" fmla="*/ 31 w 7567"/>
                <a:gd name="T27" fmla="*/ 28 h 8913"/>
                <a:gd name="T28" fmla="*/ 29 w 7567"/>
                <a:gd name="T29" fmla="*/ 19 h 8913"/>
                <a:gd name="T30" fmla="*/ 31 w 7567"/>
                <a:gd name="T31" fmla="*/ 19 h 8913"/>
                <a:gd name="T32" fmla="*/ 33 w 7567"/>
                <a:gd name="T33" fmla="*/ 13 h 8913"/>
                <a:gd name="T34" fmla="*/ 34 w 7567"/>
                <a:gd name="T35" fmla="*/ 10 h 8913"/>
                <a:gd name="T36" fmla="*/ 7 w 7567"/>
                <a:gd name="T37" fmla="*/ 39 h 8913"/>
                <a:gd name="T38" fmla="*/ 6 w 7567"/>
                <a:gd name="T39" fmla="*/ 51 h 8913"/>
                <a:gd name="T40" fmla="*/ 8 w 7567"/>
                <a:gd name="T41" fmla="*/ 46 h 8913"/>
                <a:gd name="T42" fmla="*/ 9 w 7567"/>
                <a:gd name="T43" fmla="*/ 43 h 8913"/>
                <a:gd name="T44" fmla="*/ 11 w 7567"/>
                <a:gd name="T45" fmla="*/ 39 h 8913"/>
                <a:gd name="T46" fmla="*/ 22 w 7567"/>
                <a:gd name="T47" fmla="*/ 20 h 8913"/>
                <a:gd name="T48" fmla="*/ 27 w 7567"/>
                <a:gd name="T49" fmla="*/ 13 h 8913"/>
                <a:gd name="T50" fmla="*/ 23 w 7567"/>
                <a:gd name="T51" fmla="*/ 14 h 8913"/>
                <a:gd name="T52" fmla="*/ 45 w 7567"/>
                <a:gd name="T53" fmla="*/ 34 h 8913"/>
                <a:gd name="T54" fmla="*/ 36 w 7567"/>
                <a:gd name="T55" fmla="*/ 28 h 8913"/>
                <a:gd name="T56" fmla="*/ 37 w 7567"/>
                <a:gd name="T57" fmla="*/ 38 h 8913"/>
                <a:gd name="T58" fmla="*/ 41 w 7567"/>
                <a:gd name="T59" fmla="*/ 26 h 8913"/>
                <a:gd name="T60" fmla="*/ 15 w 7567"/>
                <a:gd name="T61" fmla="*/ 17 h 8913"/>
                <a:gd name="T62" fmla="*/ 17 w 7567"/>
                <a:gd name="T63" fmla="*/ 27 h 8913"/>
                <a:gd name="T64" fmla="*/ 13 w 7567"/>
                <a:gd name="T65" fmla="*/ 18 h 8913"/>
                <a:gd name="T66" fmla="*/ 45 w 7567"/>
                <a:gd name="T67" fmla="*/ 26 h 8913"/>
                <a:gd name="T68" fmla="*/ 50 w 7567"/>
                <a:gd name="T69" fmla="*/ 25 h 8913"/>
                <a:gd name="T70" fmla="*/ 55 w 7567"/>
                <a:gd name="T71" fmla="*/ 36 h 8913"/>
                <a:gd name="T72" fmla="*/ 48 w 7567"/>
                <a:gd name="T73" fmla="*/ 39 h 8913"/>
                <a:gd name="T74" fmla="*/ 53 w 7567"/>
                <a:gd name="T75" fmla="*/ 46 h 8913"/>
                <a:gd name="T76" fmla="*/ 58 w 7567"/>
                <a:gd name="T77" fmla="*/ 13 h 8913"/>
                <a:gd name="T78" fmla="*/ 56 w 7567"/>
                <a:gd name="T79" fmla="*/ 21 h 8913"/>
                <a:gd name="T80" fmla="*/ 53 w 7567"/>
                <a:gd name="T81" fmla="*/ 28 h 8913"/>
                <a:gd name="T82" fmla="*/ 58 w 7567"/>
                <a:gd name="T83" fmla="*/ 27 h 8913"/>
                <a:gd name="T84" fmla="*/ 41 w 7567"/>
                <a:gd name="T85" fmla="*/ 43 h 8913"/>
                <a:gd name="T86" fmla="*/ 41 w 7567"/>
                <a:gd name="T87" fmla="*/ 55 h 8913"/>
                <a:gd name="T88" fmla="*/ 45 w 7567"/>
                <a:gd name="T89" fmla="*/ 45 h 8913"/>
                <a:gd name="T90" fmla="*/ 48 w 7567"/>
                <a:gd name="T91" fmla="*/ 39 h 8913"/>
                <a:gd name="T92" fmla="*/ 23 w 7567"/>
                <a:gd name="T93" fmla="*/ 66 h 8913"/>
                <a:gd name="T94" fmla="*/ 29 w 7567"/>
                <a:gd name="T95" fmla="*/ 61 h 8913"/>
                <a:gd name="T96" fmla="*/ 26 w 7567"/>
                <a:gd name="T97" fmla="*/ 59 h 8913"/>
                <a:gd name="T98" fmla="*/ 24 w 7567"/>
                <a:gd name="T99" fmla="*/ 43 h 8913"/>
                <a:gd name="T100" fmla="*/ 22 w 7567"/>
                <a:gd name="T101" fmla="*/ 33 h 8913"/>
                <a:gd name="T102" fmla="*/ 32 w 7567"/>
                <a:gd name="T103" fmla="*/ 41 h 8913"/>
                <a:gd name="T104" fmla="*/ 34 w 7567"/>
                <a:gd name="T105" fmla="*/ 40 h 8913"/>
                <a:gd name="T106" fmla="*/ 30 w 7567"/>
                <a:gd name="T107" fmla="*/ 40 h 8913"/>
                <a:gd name="T108" fmla="*/ 33 w 7567"/>
                <a:gd name="T109" fmla="*/ 31 h 8913"/>
                <a:gd name="T110" fmla="*/ 40 w 7567"/>
                <a:gd name="T111" fmla="*/ 60 h 8913"/>
                <a:gd name="T112" fmla="*/ 32 w 7567"/>
                <a:gd name="T113" fmla="*/ 48 h 8913"/>
                <a:gd name="T114" fmla="*/ 35 w 7567"/>
                <a:gd name="T115" fmla="*/ 56 h 8913"/>
                <a:gd name="T116" fmla="*/ 34 w 7567"/>
                <a:gd name="T117" fmla="*/ 53 h 89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567" h="8913">
                  <a:moveTo>
                    <a:pt x="7187" y="2416"/>
                  </a:moveTo>
                  <a:cubicBezTo>
                    <a:pt x="7187" y="2401"/>
                    <a:pt x="7187" y="2386"/>
                    <a:pt x="7187" y="2370"/>
                  </a:cubicBezTo>
                  <a:cubicBezTo>
                    <a:pt x="7187" y="2139"/>
                    <a:pt x="7226" y="1781"/>
                    <a:pt x="7272" y="1462"/>
                  </a:cubicBezTo>
                  <a:cubicBezTo>
                    <a:pt x="7317" y="1144"/>
                    <a:pt x="7370" y="859"/>
                    <a:pt x="7393" y="782"/>
                  </a:cubicBezTo>
                  <a:cubicBezTo>
                    <a:pt x="7408" y="731"/>
                    <a:pt x="7416" y="688"/>
                    <a:pt x="7416" y="650"/>
                  </a:cubicBezTo>
                  <a:cubicBezTo>
                    <a:pt x="7417" y="601"/>
                    <a:pt x="7399" y="555"/>
                    <a:pt x="7364" y="526"/>
                  </a:cubicBezTo>
                  <a:cubicBezTo>
                    <a:pt x="7329" y="498"/>
                    <a:pt x="7287" y="488"/>
                    <a:pt x="7241" y="482"/>
                  </a:cubicBezTo>
                  <a:cubicBezTo>
                    <a:pt x="7236" y="481"/>
                    <a:pt x="7230" y="481"/>
                    <a:pt x="7225" y="481"/>
                  </a:cubicBezTo>
                  <a:cubicBezTo>
                    <a:pt x="7177" y="482"/>
                    <a:pt x="7119" y="500"/>
                    <a:pt x="7032" y="525"/>
                  </a:cubicBezTo>
                  <a:cubicBezTo>
                    <a:pt x="6776" y="602"/>
                    <a:pt x="6294" y="758"/>
                    <a:pt x="5570" y="790"/>
                  </a:cubicBezTo>
                  <a:cubicBezTo>
                    <a:pt x="5544" y="791"/>
                    <a:pt x="5519" y="792"/>
                    <a:pt x="5493" y="792"/>
                  </a:cubicBezTo>
                  <a:cubicBezTo>
                    <a:pt x="5026" y="792"/>
                    <a:pt x="4607" y="604"/>
                    <a:pt x="4304" y="414"/>
                  </a:cubicBezTo>
                  <a:cubicBezTo>
                    <a:pt x="4153" y="319"/>
                    <a:pt x="4031" y="224"/>
                    <a:pt x="3948" y="153"/>
                  </a:cubicBezTo>
                  <a:cubicBezTo>
                    <a:pt x="3906" y="117"/>
                    <a:pt x="3873" y="88"/>
                    <a:pt x="3852" y="67"/>
                  </a:cubicBezTo>
                  <a:cubicBezTo>
                    <a:pt x="3830" y="47"/>
                    <a:pt x="3819" y="36"/>
                    <a:pt x="3819" y="36"/>
                  </a:cubicBezTo>
                  <a:cubicBezTo>
                    <a:pt x="3784" y="0"/>
                    <a:pt x="3784" y="0"/>
                    <a:pt x="3784" y="0"/>
                  </a:cubicBezTo>
                  <a:cubicBezTo>
                    <a:pt x="3749" y="36"/>
                    <a:pt x="3749" y="36"/>
                    <a:pt x="3749" y="36"/>
                  </a:cubicBezTo>
                  <a:cubicBezTo>
                    <a:pt x="3749" y="36"/>
                    <a:pt x="3738" y="47"/>
                    <a:pt x="3716" y="67"/>
                  </a:cubicBezTo>
                  <a:cubicBezTo>
                    <a:pt x="3564" y="212"/>
                    <a:pt x="2891" y="793"/>
                    <a:pt x="2074" y="792"/>
                  </a:cubicBezTo>
                  <a:cubicBezTo>
                    <a:pt x="2048" y="792"/>
                    <a:pt x="2023" y="791"/>
                    <a:pt x="1997" y="790"/>
                  </a:cubicBezTo>
                  <a:cubicBezTo>
                    <a:pt x="1514" y="768"/>
                    <a:pt x="1139" y="692"/>
                    <a:pt x="867" y="621"/>
                  </a:cubicBezTo>
                  <a:cubicBezTo>
                    <a:pt x="731" y="585"/>
                    <a:pt x="620" y="551"/>
                    <a:pt x="535" y="525"/>
                  </a:cubicBezTo>
                  <a:cubicBezTo>
                    <a:pt x="448" y="500"/>
                    <a:pt x="390" y="482"/>
                    <a:pt x="342" y="481"/>
                  </a:cubicBezTo>
                  <a:cubicBezTo>
                    <a:pt x="337" y="481"/>
                    <a:pt x="331" y="481"/>
                    <a:pt x="326" y="482"/>
                  </a:cubicBezTo>
                  <a:cubicBezTo>
                    <a:pt x="280" y="488"/>
                    <a:pt x="238" y="498"/>
                    <a:pt x="203" y="526"/>
                  </a:cubicBezTo>
                  <a:cubicBezTo>
                    <a:pt x="168" y="555"/>
                    <a:pt x="150" y="601"/>
                    <a:pt x="151" y="650"/>
                  </a:cubicBezTo>
                  <a:cubicBezTo>
                    <a:pt x="151" y="689"/>
                    <a:pt x="159" y="731"/>
                    <a:pt x="174" y="782"/>
                  </a:cubicBezTo>
                  <a:cubicBezTo>
                    <a:pt x="197" y="859"/>
                    <a:pt x="250" y="1144"/>
                    <a:pt x="295" y="1462"/>
                  </a:cubicBezTo>
                  <a:cubicBezTo>
                    <a:pt x="341" y="1782"/>
                    <a:pt x="380" y="2139"/>
                    <a:pt x="380" y="2370"/>
                  </a:cubicBezTo>
                  <a:cubicBezTo>
                    <a:pt x="380" y="2386"/>
                    <a:pt x="380" y="2401"/>
                    <a:pt x="380" y="2416"/>
                  </a:cubicBezTo>
                  <a:cubicBezTo>
                    <a:pt x="358" y="3299"/>
                    <a:pt x="1" y="4567"/>
                    <a:pt x="0" y="5367"/>
                  </a:cubicBezTo>
                  <a:cubicBezTo>
                    <a:pt x="0" y="5377"/>
                    <a:pt x="0" y="5386"/>
                    <a:pt x="0" y="5396"/>
                  </a:cubicBezTo>
                  <a:cubicBezTo>
                    <a:pt x="2" y="5547"/>
                    <a:pt x="29" y="5880"/>
                    <a:pt x="139" y="6246"/>
                  </a:cubicBezTo>
                  <a:cubicBezTo>
                    <a:pt x="249" y="6612"/>
                    <a:pt x="443" y="7012"/>
                    <a:pt x="782" y="7291"/>
                  </a:cubicBezTo>
                  <a:cubicBezTo>
                    <a:pt x="1449" y="7838"/>
                    <a:pt x="2004" y="7961"/>
                    <a:pt x="2343" y="8080"/>
                  </a:cubicBezTo>
                  <a:cubicBezTo>
                    <a:pt x="2687" y="8200"/>
                    <a:pt x="3066" y="8320"/>
                    <a:pt x="3247" y="8427"/>
                  </a:cubicBezTo>
                  <a:cubicBezTo>
                    <a:pt x="3430" y="8535"/>
                    <a:pt x="3610" y="8710"/>
                    <a:pt x="3741" y="8868"/>
                  </a:cubicBezTo>
                  <a:cubicBezTo>
                    <a:pt x="3778" y="8913"/>
                    <a:pt x="3778" y="8913"/>
                    <a:pt x="3778" y="8913"/>
                  </a:cubicBezTo>
                  <a:cubicBezTo>
                    <a:pt x="3816" y="8868"/>
                    <a:pt x="3816" y="8868"/>
                    <a:pt x="3816" y="8868"/>
                  </a:cubicBezTo>
                  <a:cubicBezTo>
                    <a:pt x="3946" y="8711"/>
                    <a:pt x="4136" y="8536"/>
                    <a:pt x="4320" y="8427"/>
                  </a:cubicBezTo>
                  <a:cubicBezTo>
                    <a:pt x="4501" y="8320"/>
                    <a:pt x="4880" y="8200"/>
                    <a:pt x="5224" y="8080"/>
                  </a:cubicBezTo>
                  <a:cubicBezTo>
                    <a:pt x="5564" y="7961"/>
                    <a:pt x="6107" y="7819"/>
                    <a:pt x="6784" y="7291"/>
                  </a:cubicBezTo>
                  <a:cubicBezTo>
                    <a:pt x="7131" y="7021"/>
                    <a:pt x="7324" y="6620"/>
                    <a:pt x="7433" y="6252"/>
                  </a:cubicBezTo>
                  <a:cubicBezTo>
                    <a:pt x="7542" y="5884"/>
                    <a:pt x="7565" y="5547"/>
                    <a:pt x="7567" y="5396"/>
                  </a:cubicBezTo>
                  <a:cubicBezTo>
                    <a:pt x="7567" y="5386"/>
                    <a:pt x="7567" y="5377"/>
                    <a:pt x="7567" y="5367"/>
                  </a:cubicBezTo>
                  <a:cubicBezTo>
                    <a:pt x="7566" y="4567"/>
                    <a:pt x="7209" y="3299"/>
                    <a:pt x="7187" y="2416"/>
                  </a:cubicBezTo>
                  <a:close/>
                  <a:moveTo>
                    <a:pt x="7469" y="5395"/>
                  </a:moveTo>
                  <a:cubicBezTo>
                    <a:pt x="7468" y="5538"/>
                    <a:pt x="7444" y="5868"/>
                    <a:pt x="7339" y="6225"/>
                  </a:cubicBezTo>
                  <a:cubicBezTo>
                    <a:pt x="7234" y="6581"/>
                    <a:pt x="7047" y="6963"/>
                    <a:pt x="6724" y="7214"/>
                  </a:cubicBezTo>
                  <a:cubicBezTo>
                    <a:pt x="6059" y="7731"/>
                    <a:pt x="5538" y="7866"/>
                    <a:pt x="5192" y="7988"/>
                  </a:cubicBezTo>
                  <a:cubicBezTo>
                    <a:pt x="4849" y="8108"/>
                    <a:pt x="4471" y="8226"/>
                    <a:pt x="4270" y="8343"/>
                  </a:cubicBezTo>
                  <a:cubicBezTo>
                    <a:pt x="4090" y="8450"/>
                    <a:pt x="3912" y="8609"/>
                    <a:pt x="3778" y="8761"/>
                  </a:cubicBezTo>
                  <a:cubicBezTo>
                    <a:pt x="3647" y="8610"/>
                    <a:pt x="3477" y="8450"/>
                    <a:pt x="3297" y="8343"/>
                  </a:cubicBezTo>
                  <a:cubicBezTo>
                    <a:pt x="3096" y="8226"/>
                    <a:pt x="2718" y="8108"/>
                    <a:pt x="2375" y="7988"/>
                  </a:cubicBezTo>
                  <a:cubicBezTo>
                    <a:pt x="2027" y="7866"/>
                    <a:pt x="1497" y="7750"/>
                    <a:pt x="844" y="7215"/>
                  </a:cubicBezTo>
                  <a:cubicBezTo>
                    <a:pt x="527" y="6955"/>
                    <a:pt x="339" y="6573"/>
                    <a:pt x="233" y="6218"/>
                  </a:cubicBezTo>
                  <a:cubicBezTo>
                    <a:pt x="126" y="5864"/>
                    <a:pt x="99" y="5537"/>
                    <a:pt x="98" y="5395"/>
                  </a:cubicBezTo>
                  <a:cubicBezTo>
                    <a:pt x="98" y="5386"/>
                    <a:pt x="98" y="5376"/>
                    <a:pt x="98" y="5367"/>
                  </a:cubicBezTo>
                  <a:cubicBezTo>
                    <a:pt x="97" y="4591"/>
                    <a:pt x="453" y="3321"/>
                    <a:pt x="477" y="2418"/>
                  </a:cubicBezTo>
                  <a:cubicBezTo>
                    <a:pt x="478" y="2403"/>
                    <a:pt x="478" y="2387"/>
                    <a:pt x="478" y="2370"/>
                  </a:cubicBezTo>
                  <a:cubicBezTo>
                    <a:pt x="478" y="2129"/>
                    <a:pt x="438" y="1770"/>
                    <a:pt x="392" y="1449"/>
                  </a:cubicBezTo>
                  <a:cubicBezTo>
                    <a:pt x="346" y="1126"/>
                    <a:pt x="295" y="845"/>
                    <a:pt x="268" y="754"/>
                  </a:cubicBezTo>
                  <a:cubicBezTo>
                    <a:pt x="254" y="709"/>
                    <a:pt x="249" y="674"/>
                    <a:pt x="249" y="650"/>
                  </a:cubicBezTo>
                  <a:cubicBezTo>
                    <a:pt x="250" y="619"/>
                    <a:pt x="256" y="610"/>
                    <a:pt x="265" y="602"/>
                  </a:cubicBezTo>
                  <a:cubicBezTo>
                    <a:pt x="276" y="593"/>
                    <a:pt x="300" y="583"/>
                    <a:pt x="338" y="579"/>
                  </a:cubicBezTo>
                  <a:cubicBezTo>
                    <a:pt x="339" y="579"/>
                    <a:pt x="340" y="579"/>
                    <a:pt x="342" y="579"/>
                  </a:cubicBezTo>
                  <a:cubicBezTo>
                    <a:pt x="343" y="578"/>
                    <a:pt x="343" y="578"/>
                    <a:pt x="344" y="578"/>
                  </a:cubicBezTo>
                  <a:cubicBezTo>
                    <a:pt x="365" y="578"/>
                    <a:pt x="425" y="594"/>
                    <a:pt x="507" y="619"/>
                  </a:cubicBezTo>
                  <a:cubicBezTo>
                    <a:pt x="762" y="695"/>
                    <a:pt x="1257" y="855"/>
                    <a:pt x="1993" y="888"/>
                  </a:cubicBezTo>
                  <a:cubicBezTo>
                    <a:pt x="2020" y="889"/>
                    <a:pt x="2047" y="889"/>
                    <a:pt x="2074" y="889"/>
                  </a:cubicBezTo>
                  <a:cubicBezTo>
                    <a:pt x="2939" y="887"/>
                    <a:pt x="3625" y="288"/>
                    <a:pt x="3784" y="138"/>
                  </a:cubicBezTo>
                  <a:cubicBezTo>
                    <a:pt x="3943" y="288"/>
                    <a:pt x="4628" y="887"/>
                    <a:pt x="5493" y="889"/>
                  </a:cubicBezTo>
                  <a:cubicBezTo>
                    <a:pt x="5520" y="889"/>
                    <a:pt x="5547" y="889"/>
                    <a:pt x="5574" y="888"/>
                  </a:cubicBezTo>
                  <a:cubicBezTo>
                    <a:pt x="6065" y="866"/>
                    <a:pt x="6448" y="788"/>
                    <a:pt x="6725" y="715"/>
                  </a:cubicBezTo>
                  <a:cubicBezTo>
                    <a:pt x="6863" y="679"/>
                    <a:pt x="6975" y="644"/>
                    <a:pt x="7060" y="619"/>
                  </a:cubicBezTo>
                  <a:cubicBezTo>
                    <a:pt x="7144" y="593"/>
                    <a:pt x="7205" y="578"/>
                    <a:pt x="7225" y="579"/>
                  </a:cubicBezTo>
                  <a:cubicBezTo>
                    <a:pt x="7227" y="579"/>
                    <a:pt x="7228" y="579"/>
                    <a:pt x="7228" y="579"/>
                  </a:cubicBezTo>
                  <a:cubicBezTo>
                    <a:pt x="7267" y="583"/>
                    <a:pt x="7291" y="593"/>
                    <a:pt x="7302" y="602"/>
                  </a:cubicBezTo>
                  <a:cubicBezTo>
                    <a:pt x="7311" y="610"/>
                    <a:pt x="7317" y="619"/>
                    <a:pt x="7318" y="650"/>
                  </a:cubicBezTo>
                  <a:cubicBezTo>
                    <a:pt x="7318" y="674"/>
                    <a:pt x="7312" y="709"/>
                    <a:pt x="7299" y="754"/>
                  </a:cubicBezTo>
                  <a:cubicBezTo>
                    <a:pt x="7272" y="845"/>
                    <a:pt x="7221" y="1126"/>
                    <a:pt x="7175" y="1449"/>
                  </a:cubicBezTo>
                  <a:cubicBezTo>
                    <a:pt x="7129" y="1770"/>
                    <a:pt x="7089" y="2129"/>
                    <a:pt x="7089" y="2370"/>
                  </a:cubicBezTo>
                  <a:cubicBezTo>
                    <a:pt x="7089" y="2387"/>
                    <a:pt x="7089" y="2403"/>
                    <a:pt x="7090" y="2418"/>
                  </a:cubicBezTo>
                  <a:cubicBezTo>
                    <a:pt x="7114" y="3321"/>
                    <a:pt x="7470" y="4591"/>
                    <a:pt x="7469" y="5367"/>
                  </a:cubicBezTo>
                  <a:cubicBezTo>
                    <a:pt x="7469" y="5376"/>
                    <a:pt x="7469" y="5386"/>
                    <a:pt x="7469" y="5395"/>
                  </a:cubicBezTo>
                  <a:close/>
                  <a:moveTo>
                    <a:pt x="2282" y="5670"/>
                  </a:moveTo>
                  <a:cubicBezTo>
                    <a:pt x="2274" y="5670"/>
                    <a:pt x="2248" y="5667"/>
                    <a:pt x="2229" y="5619"/>
                  </a:cubicBezTo>
                  <a:cubicBezTo>
                    <a:pt x="2205" y="5561"/>
                    <a:pt x="1959" y="4587"/>
                    <a:pt x="1941" y="4511"/>
                  </a:cubicBezTo>
                  <a:cubicBezTo>
                    <a:pt x="1924" y="4435"/>
                    <a:pt x="1918" y="4365"/>
                    <a:pt x="1918" y="4324"/>
                  </a:cubicBezTo>
                  <a:cubicBezTo>
                    <a:pt x="1918" y="4243"/>
                    <a:pt x="1918" y="4243"/>
                    <a:pt x="1918" y="4243"/>
                  </a:cubicBezTo>
                  <a:cubicBezTo>
                    <a:pt x="1914" y="4245"/>
                    <a:pt x="1914" y="4245"/>
                    <a:pt x="1914" y="4245"/>
                  </a:cubicBezTo>
                  <a:cubicBezTo>
                    <a:pt x="1914" y="4245"/>
                    <a:pt x="1831" y="4281"/>
                    <a:pt x="1795" y="4381"/>
                  </a:cubicBezTo>
                  <a:cubicBezTo>
                    <a:pt x="1760" y="4482"/>
                    <a:pt x="1496" y="5807"/>
                    <a:pt x="1484" y="5872"/>
                  </a:cubicBezTo>
                  <a:cubicBezTo>
                    <a:pt x="1472" y="5936"/>
                    <a:pt x="1449" y="6000"/>
                    <a:pt x="1373" y="6194"/>
                  </a:cubicBezTo>
                  <a:cubicBezTo>
                    <a:pt x="1370" y="6201"/>
                    <a:pt x="1370" y="6201"/>
                    <a:pt x="1370" y="6201"/>
                  </a:cubicBezTo>
                  <a:cubicBezTo>
                    <a:pt x="1687" y="6018"/>
                    <a:pt x="1687" y="6018"/>
                    <a:pt x="1687" y="6018"/>
                  </a:cubicBezTo>
                  <a:cubicBezTo>
                    <a:pt x="1681" y="6016"/>
                    <a:pt x="1681" y="6016"/>
                    <a:pt x="1681" y="6016"/>
                  </a:cubicBezTo>
                  <a:cubicBezTo>
                    <a:pt x="1681" y="6016"/>
                    <a:pt x="1612" y="5988"/>
                    <a:pt x="1613" y="5953"/>
                  </a:cubicBezTo>
                  <a:cubicBezTo>
                    <a:pt x="1613" y="5951"/>
                    <a:pt x="1613" y="5950"/>
                    <a:pt x="1613" y="5949"/>
                  </a:cubicBezTo>
                  <a:cubicBezTo>
                    <a:pt x="1619" y="5908"/>
                    <a:pt x="1654" y="5649"/>
                    <a:pt x="1671" y="5609"/>
                  </a:cubicBezTo>
                  <a:cubicBezTo>
                    <a:pt x="1689" y="5567"/>
                    <a:pt x="1678" y="5557"/>
                    <a:pt x="1699" y="5546"/>
                  </a:cubicBezTo>
                  <a:cubicBezTo>
                    <a:pt x="1723" y="5535"/>
                    <a:pt x="1928" y="5429"/>
                    <a:pt x="1952" y="5417"/>
                  </a:cubicBezTo>
                  <a:cubicBezTo>
                    <a:pt x="1960" y="5413"/>
                    <a:pt x="1967" y="5410"/>
                    <a:pt x="1972" y="5411"/>
                  </a:cubicBezTo>
                  <a:cubicBezTo>
                    <a:pt x="1979" y="5410"/>
                    <a:pt x="1984" y="5416"/>
                    <a:pt x="1988" y="5439"/>
                  </a:cubicBezTo>
                  <a:cubicBezTo>
                    <a:pt x="1994" y="5474"/>
                    <a:pt x="2029" y="5638"/>
                    <a:pt x="2029" y="5673"/>
                  </a:cubicBezTo>
                  <a:cubicBezTo>
                    <a:pt x="2030" y="5707"/>
                    <a:pt x="2006" y="5831"/>
                    <a:pt x="1983" y="5859"/>
                  </a:cubicBezTo>
                  <a:cubicBezTo>
                    <a:pt x="1987" y="5863"/>
                    <a:pt x="1987" y="5863"/>
                    <a:pt x="1987" y="5863"/>
                  </a:cubicBezTo>
                  <a:cubicBezTo>
                    <a:pt x="2286" y="5675"/>
                    <a:pt x="2286" y="5675"/>
                    <a:pt x="2286" y="5675"/>
                  </a:cubicBezTo>
                  <a:cubicBezTo>
                    <a:pt x="2284" y="5670"/>
                    <a:pt x="2284" y="5670"/>
                    <a:pt x="2284" y="5670"/>
                  </a:cubicBezTo>
                  <a:cubicBezTo>
                    <a:pt x="2284" y="5670"/>
                    <a:pt x="2283" y="5670"/>
                    <a:pt x="2282" y="5670"/>
                  </a:cubicBezTo>
                  <a:close/>
                  <a:moveTo>
                    <a:pt x="1931" y="5307"/>
                  </a:moveTo>
                  <a:cubicBezTo>
                    <a:pt x="1914" y="5324"/>
                    <a:pt x="1761" y="5395"/>
                    <a:pt x="1738" y="5406"/>
                  </a:cubicBezTo>
                  <a:cubicBezTo>
                    <a:pt x="1738" y="5406"/>
                    <a:pt x="1738" y="5406"/>
                    <a:pt x="1738" y="5406"/>
                  </a:cubicBezTo>
                  <a:cubicBezTo>
                    <a:pt x="1734" y="5408"/>
                    <a:pt x="1729" y="5409"/>
                    <a:pt x="1726" y="5409"/>
                  </a:cubicBezTo>
                  <a:cubicBezTo>
                    <a:pt x="1715" y="5409"/>
                    <a:pt x="1707" y="5401"/>
                    <a:pt x="1707" y="5380"/>
                  </a:cubicBezTo>
                  <a:cubicBezTo>
                    <a:pt x="1707" y="5371"/>
                    <a:pt x="1708" y="5359"/>
                    <a:pt x="1713" y="5345"/>
                  </a:cubicBezTo>
                  <a:cubicBezTo>
                    <a:pt x="1713" y="5345"/>
                    <a:pt x="1801" y="4923"/>
                    <a:pt x="1806" y="4887"/>
                  </a:cubicBezTo>
                  <a:cubicBezTo>
                    <a:pt x="1809" y="4865"/>
                    <a:pt x="1823" y="4823"/>
                    <a:pt x="1834" y="4823"/>
                  </a:cubicBezTo>
                  <a:cubicBezTo>
                    <a:pt x="1834" y="4823"/>
                    <a:pt x="1835" y="4823"/>
                    <a:pt x="1835" y="4823"/>
                  </a:cubicBezTo>
                  <a:cubicBezTo>
                    <a:pt x="1840" y="4822"/>
                    <a:pt x="1850" y="4832"/>
                    <a:pt x="1859" y="4864"/>
                  </a:cubicBezTo>
                  <a:cubicBezTo>
                    <a:pt x="1889" y="4958"/>
                    <a:pt x="1953" y="5211"/>
                    <a:pt x="1953" y="5245"/>
                  </a:cubicBezTo>
                  <a:cubicBezTo>
                    <a:pt x="1953" y="5280"/>
                    <a:pt x="1948" y="5289"/>
                    <a:pt x="1931" y="5307"/>
                  </a:cubicBezTo>
                  <a:close/>
                  <a:moveTo>
                    <a:pt x="3254" y="4550"/>
                  </a:moveTo>
                  <a:cubicBezTo>
                    <a:pt x="3246" y="4550"/>
                    <a:pt x="3237" y="4543"/>
                    <a:pt x="3232" y="4522"/>
                  </a:cubicBezTo>
                  <a:cubicBezTo>
                    <a:pt x="3232" y="4522"/>
                    <a:pt x="3196" y="4359"/>
                    <a:pt x="3161" y="4185"/>
                  </a:cubicBezTo>
                  <a:cubicBezTo>
                    <a:pt x="3126" y="4011"/>
                    <a:pt x="3091" y="3825"/>
                    <a:pt x="3091" y="3783"/>
                  </a:cubicBezTo>
                  <a:cubicBezTo>
                    <a:pt x="3091" y="3781"/>
                    <a:pt x="3091" y="3780"/>
                    <a:pt x="3091" y="3779"/>
                  </a:cubicBezTo>
                  <a:cubicBezTo>
                    <a:pt x="3097" y="3715"/>
                    <a:pt x="3138" y="3633"/>
                    <a:pt x="3138" y="3633"/>
                  </a:cubicBezTo>
                  <a:cubicBezTo>
                    <a:pt x="3142" y="3625"/>
                    <a:pt x="3142" y="3625"/>
                    <a:pt x="3142" y="3625"/>
                  </a:cubicBezTo>
                  <a:cubicBezTo>
                    <a:pt x="2782" y="3817"/>
                    <a:pt x="2782" y="3817"/>
                    <a:pt x="2782" y="3817"/>
                  </a:cubicBezTo>
                  <a:cubicBezTo>
                    <a:pt x="2784" y="3822"/>
                    <a:pt x="2784" y="3822"/>
                    <a:pt x="2784" y="3822"/>
                  </a:cubicBezTo>
                  <a:cubicBezTo>
                    <a:pt x="2785" y="3822"/>
                    <a:pt x="2786" y="3822"/>
                    <a:pt x="2787" y="3822"/>
                  </a:cubicBezTo>
                  <a:cubicBezTo>
                    <a:pt x="2816" y="3821"/>
                    <a:pt x="2917" y="3872"/>
                    <a:pt x="2927" y="3914"/>
                  </a:cubicBezTo>
                  <a:cubicBezTo>
                    <a:pt x="2939" y="3961"/>
                    <a:pt x="3144" y="4788"/>
                    <a:pt x="3167" y="4899"/>
                  </a:cubicBezTo>
                  <a:cubicBezTo>
                    <a:pt x="3191" y="5010"/>
                    <a:pt x="3220" y="5186"/>
                    <a:pt x="3220" y="5186"/>
                  </a:cubicBezTo>
                  <a:cubicBezTo>
                    <a:pt x="3222" y="5196"/>
                    <a:pt x="3222" y="5196"/>
                    <a:pt x="3222" y="5196"/>
                  </a:cubicBezTo>
                  <a:cubicBezTo>
                    <a:pt x="3226" y="5187"/>
                    <a:pt x="3226" y="5187"/>
                    <a:pt x="3226" y="5187"/>
                  </a:cubicBezTo>
                  <a:cubicBezTo>
                    <a:pt x="3226" y="5187"/>
                    <a:pt x="3249" y="5134"/>
                    <a:pt x="3267" y="5093"/>
                  </a:cubicBezTo>
                  <a:cubicBezTo>
                    <a:pt x="3285" y="5051"/>
                    <a:pt x="3607" y="3538"/>
                    <a:pt x="3636" y="3451"/>
                  </a:cubicBezTo>
                  <a:cubicBezTo>
                    <a:pt x="3665" y="3363"/>
                    <a:pt x="3706" y="3317"/>
                    <a:pt x="3706" y="3317"/>
                  </a:cubicBezTo>
                  <a:cubicBezTo>
                    <a:pt x="3702" y="3312"/>
                    <a:pt x="3702" y="3312"/>
                    <a:pt x="3702" y="3312"/>
                  </a:cubicBezTo>
                  <a:cubicBezTo>
                    <a:pt x="3381" y="3497"/>
                    <a:pt x="3381" y="3497"/>
                    <a:pt x="3381" y="3497"/>
                  </a:cubicBezTo>
                  <a:cubicBezTo>
                    <a:pt x="3386" y="3499"/>
                    <a:pt x="3386" y="3499"/>
                    <a:pt x="3386" y="3499"/>
                  </a:cubicBezTo>
                  <a:cubicBezTo>
                    <a:pt x="3386" y="3499"/>
                    <a:pt x="3450" y="3538"/>
                    <a:pt x="3449" y="3574"/>
                  </a:cubicBezTo>
                  <a:cubicBezTo>
                    <a:pt x="3449" y="3575"/>
                    <a:pt x="3449" y="3577"/>
                    <a:pt x="3449" y="3578"/>
                  </a:cubicBezTo>
                  <a:cubicBezTo>
                    <a:pt x="3443" y="3619"/>
                    <a:pt x="3308" y="4465"/>
                    <a:pt x="3291" y="4510"/>
                  </a:cubicBezTo>
                  <a:cubicBezTo>
                    <a:pt x="3281" y="4536"/>
                    <a:pt x="3266" y="4550"/>
                    <a:pt x="3254" y="4550"/>
                  </a:cubicBezTo>
                  <a:close/>
                  <a:moveTo>
                    <a:pt x="3427" y="1370"/>
                  </a:moveTo>
                  <a:cubicBezTo>
                    <a:pt x="3447" y="1395"/>
                    <a:pt x="3464" y="1429"/>
                    <a:pt x="3464" y="1460"/>
                  </a:cubicBezTo>
                  <a:cubicBezTo>
                    <a:pt x="3464" y="1503"/>
                    <a:pt x="3467" y="1908"/>
                    <a:pt x="3467" y="2200"/>
                  </a:cubicBezTo>
                  <a:cubicBezTo>
                    <a:pt x="3467" y="2345"/>
                    <a:pt x="3466" y="2463"/>
                    <a:pt x="3464" y="2492"/>
                  </a:cubicBezTo>
                  <a:cubicBezTo>
                    <a:pt x="3459" y="2579"/>
                    <a:pt x="3412" y="2660"/>
                    <a:pt x="3412" y="2661"/>
                  </a:cubicBezTo>
                  <a:cubicBezTo>
                    <a:pt x="3407" y="2669"/>
                    <a:pt x="3407" y="2669"/>
                    <a:pt x="3407" y="2669"/>
                  </a:cubicBezTo>
                  <a:cubicBezTo>
                    <a:pt x="4186" y="2247"/>
                    <a:pt x="4186" y="2247"/>
                    <a:pt x="4186" y="2247"/>
                  </a:cubicBezTo>
                  <a:cubicBezTo>
                    <a:pt x="4186" y="2001"/>
                    <a:pt x="4186" y="2001"/>
                    <a:pt x="4186" y="2001"/>
                  </a:cubicBezTo>
                  <a:cubicBezTo>
                    <a:pt x="4180" y="2009"/>
                    <a:pt x="4180" y="2009"/>
                    <a:pt x="4180" y="2009"/>
                  </a:cubicBezTo>
                  <a:cubicBezTo>
                    <a:pt x="4180" y="2010"/>
                    <a:pt x="4045" y="2215"/>
                    <a:pt x="3999" y="2267"/>
                  </a:cubicBezTo>
                  <a:cubicBezTo>
                    <a:pt x="3953" y="2319"/>
                    <a:pt x="3841" y="2390"/>
                    <a:pt x="3748" y="2407"/>
                  </a:cubicBezTo>
                  <a:cubicBezTo>
                    <a:pt x="3741" y="2408"/>
                    <a:pt x="3734" y="2409"/>
                    <a:pt x="3728" y="2409"/>
                  </a:cubicBezTo>
                  <a:cubicBezTo>
                    <a:pt x="3657" y="2409"/>
                    <a:pt x="3646" y="2322"/>
                    <a:pt x="3646" y="2251"/>
                  </a:cubicBezTo>
                  <a:cubicBezTo>
                    <a:pt x="3646" y="1882"/>
                    <a:pt x="3646" y="1882"/>
                    <a:pt x="3646" y="1882"/>
                  </a:cubicBezTo>
                  <a:cubicBezTo>
                    <a:pt x="3646" y="1837"/>
                    <a:pt x="3668" y="1832"/>
                    <a:pt x="3739" y="1767"/>
                  </a:cubicBezTo>
                  <a:cubicBezTo>
                    <a:pt x="3808" y="1703"/>
                    <a:pt x="3901" y="1721"/>
                    <a:pt x="3984" y="1697"/>
                  </a:cubicBezTo>
                  <a:cubicBezTo>
                    <a:pt x="4065" y="1674"/>
                    <a:pt x="4155" y="1679"/>
                    <a:pt x="4238" y="1567"/>
                  </a:cubicBezTo>
                  <a:cubicBezTo>
                    <a:pt x="4276" y="1515"/>
                    <a:pt x="4287" y="1480"/>
                    <a:pt x="4287" y="1458"/>
                  </a:cubicBezTo>
                  <a:cubicBezTo>
                    <a:pt x="4287" y="1432"/>
                    <a:pt x="4273" y="1422"/>
                    <a:pt x="4272" y="1422"/>
                  </a:cubicBezTo>
                  <a:cubicBezTo>
                    <a:pt x="4270" y="1421"/>
                    <a:pt x="4270" y="1421"/>
                    <a:pt x="4270" y="1421"/>
                  </a:cubicBezTo>
                  <a:cubicBezTo>
                    <a:pt x="4269" y="1423"/>
                    <a:pt x="4269" y="1423"/>
                    <a:pt x="4269" y="1423"/>
                  </a:cubicBezTo>
                  <a:cubicBezTo>
                    <a:pt x="4268" y="1423"/>
                    <a:pt x="4198" y="1511"/>
                    <a:pt x="4140" y="1545"/>
                  </a:cubicBezTo>
                  <a:cubicBezTo>
                    <a:pt x="4083" y="1580"/>
                    <a:pt x="4013" y="1574"/>
                    <a:pt x="3942" y="1586"/>
                  </a:cubicBezTo>
                  <a:cubicBezTo>
                    <a:pt x="3870" y="1598"/>
                    <a:pt x="3823" y="1651"/>
                    <a:pt x="3759" y="1698"/>
                  </a:cubicBezTo>
                  <a:cubicBezTo>
                    <a:pt x="3713" y="1731"/>
                    <a:pt x="3688" y="1746"/>
                    <a:pt x="3669" y="1746"/>
                  </a:cubicBezTo>
                  <a:cubicBezTo>
                    <a:pt x="3661" y="1746"/>
                    <a:pt x="3654" y="1744"/>
                    <a:pt x="3646" y="1740"/>
                  </a:cubicBezTo>
                  <a:cubicBezTo>
                    <a:pt x="3646" y="1721"/>
                    <a:pt x="3644" y="1551"/>
                    <a:pt x="3644" y="1423"/>
                  </a:cubicBezTo>
                  <a:cubicBezTo>
                    <a:pt x="3644" y="1355"/>
                    <a:pt x="3644" y="1299"/>
                    <a:pt x="3646" y="1284"/>
                  </a:cubicBezTo>
                  <a:cubicBezTo>
                    <a:pt x="3650" y="1241"/>
                    <a:pt x="3809" y="1168"/>
                    <a:pt x="3873" y="1146"/>
                  </a:cubicBezTo>
                  <a:cubicBezTo>
                    <a:pt x="3880" y="1143"/>
                    <a:pt x="3888" y="1142"/>
                    <a:pt x="3896" y="1142"/>
                  </a:cubicBezTo>
                  <a:cubicBezTo>
                    <a:pt x="3926" y="1142"/>
                    <a:pt x="3961" y="1159"/>
                    <a:pt x="3988" y="1176"/>
                  </a:cubicBezTo>
                  <a:cubicBezTo>
                    <a:pt x="4015" y="1193"/>
                    <a:pt x="4034" y="1210"/>
                    <a:pt x="4034" y="1210"/>
                  </a:cubicBezTo>
                  <a:cubicBezTo>
                    <a:pt x="4039" y="1214"/>
                    <a:pt x="4039" y="1214"/>
                    <a:pt x="4039" y="1214"/>
                  </a:cubicBezTo>
                  <a:cubicBezTo>
                    <a:pt x="4039" y="1207"/>
                    <a:pt x="4039" y="1207"/>
                    <a:pt x="4039" y="1207"/>
                  </a:cubicBezTo>
                  <a:cubicBezTo>
                    <a:pt x="4039" y="1207"/>
                    <a:pt x="4039" y="1061"/>
                    <a:pt x="4033" y="1025"/>
                  </a:cubicBezTo>
                  <a:cubicBezTo>
                    <a:pt x="4027" y="990"/>
                    <a:pt x="4015" y="982"/>
                    <a:pt x="4014" y="982"/>
                  </a:cubicBezTo>
                  <a:cubicBezTo>
                    <a:pt x="4013" y="981"/>
                    <a:pt x="4013" y="981"/>
                    <a:pt x="4013" y="981"/>
                  </a:cubicBezTo>
                  <a:cubicBezTo>
                    <a:pt x="3372" y="1322"/>
                    <a:pt x="3372" y="1322"/>
                    <a:pt x="3372" y="1322"/>
                  </a:cubicBezTo>
                  <a:cubicBezTo>
                    <a:pt x="3373" y="1328"/>
                    <a:pt x="3373" y="1328"/>
                    <a:pt x="3373" y="1328"/>
                  </a:cubicBezTo>
                  <a:cubicBezTo>
                    <a:pt x="3383" y="1327"/>
                    <a:pt x="3407" y="1344"/>
                    <a:pt x="3427" y="1370"/>
                  </a:cubicBezTo>
                  <a:close/>
                  <a:moveTo>
                    <a:pt x="1176" y="4707"/>
                  </a:moveTo>
                  <a:cubicBezTo>
                    <a:pt x="1159" y="4698"/>
                    <a:pt x="1028" y="4626"/>
                    <a:pt x="870" y="4625"/>
                  </a:cubicBezTo>
                  <a:cubicBezTo>
                    <a:pt x="865" y="4625"/>
                    <a:pt x="859" y="4626"/>
                    <a:pt x="853" y="4626"/>
                  </a:cubicBezTo>
                  <a:cubicBezTo>
                    <a:pt x="676" y="4632"/>
                    <a:pt x="493" y="4779"/>
                    <a:pt x="469" y="5004"/>
                  </a:cubicBezTo>
                  <a:cubicBezTo>
                    <a:pt x="468" y="5020"/>
                    <a:pt x="467" y="5037"/>
                    <a:pt x="467" y="5052"/>
                  </a:cubicBezTo>
                  <a:cubicBezTo>
                    <a:pt x="467" y="5248"/>
                    <a:pt x="597" y="5372"/>
                    <a:pt x="711" y="5470"/>
                  </a:cubicBezTo>
                  <a:cubicBezTo>
                    <a:pt x="833" y="5574"/>
                    <a:pt x="1121" y="5725"/>
                    <a:pt x="1120" y="6004"/>
                  </a:cubicBezTo>
                  <a:cubicBezTo>
                    <a:pt x="1120" y="6007"/>
                    <a:pt x="1120" y="6010"/>
                    <a:pt x="1120" y="6013"/>
                  </a:cubicBezTo>
                  <a:cubicBezTo>
                    <a:pt x="1115" y="6298"/>
                    <a:pt x="852" y="6374"/>
                    <a:pt x="789" y="6374"/>
                  </a:cubicBezTo>
                  <a:cubicBezTo>
                    <a:pt x="725" y="6373"/>
                    <a:pt x="604" y="6363"/>
                    <a:pt x="587" y="6200"/>
                  </a:cubicBezTo>
                  <a:cubicBezTo>
                    <a:pt x="586" y="6193"/>
                    <a:pt x="585" y="6187"/>
                    <a:pt x="585" y="6181"/>
                  </a:cubicBezTo>
                  <a:cubicBezTo>
                    <a:pt x="586" y="6050"/>
                    <a:pt x="741" y="6045"/>
                    <a:pt x="763" y="6045"/>
                  </a:cubicBezTo>
                  <a:cubicBezTo>
                    <a:pt x="765" y="6045"/>
                    <a:pt x="765" y="6045"/>
                    <a:pt x="765" y="6045"/>
                  </a:cubicBezTo>
                  <a:cubicBezTo>
                    <a:pt x="769" y="6045"/>
                    <a:pt x="769" y="6045"/>
                    <a:pt x="769" y="6045"/>
                  </a:cubicBezTo>
                  <a:cubicBezTo>
                    <a:pt x="768" y="6042"/>
                    <a:pt x="768" y="6042"/>
                    <a:pt x="768" y="6042"/>
                  </a:cubicBezTo>
                  <a:cubicBezTo>
                    <a:pt x="768" y="6042"/>
                    <a:pt x="762" y="5945"/>
                    <a:pt x="625" y="5945"/>
                  </a:cubicBezTo>
                  <a:cubicBezTo>
                    <a:pt x="621" y="5945"/>
                    <a:pt x="617" y="5945"/>
                    <a:pt x="613" y="5945"/>
                  </a:cubicBezTo>
                  <a:cubicBezTo>
                    <a:pt x="465" y="5951"/>
                    <a:pt x="417" y="6047"/>
                    <a:pt x="405" y="6177"/>
                  </a:cubicBezTo>
                  <a:cubicBezTo>
                    <a:pt x="404" y="6184"/>
                    <a:pt x="404" y="6192"/>
                    <a:pt x="404" y="6200"/>
                  </a:cubicBezTo>
                  <a:cubicBezTo>
                    <a:pt x="404" y="6341"/>
                    <a:pt x="526" y="6475"/>
                    <a:pt x="789" y="6497"/>
                  </a:cubicBezTo>
                  <a:cubicBezTo>
                    <a:pt x="800" y="6498"/>
                    <a:pt x="811" y="6498"/>
                    <a:pt x="822" y="6498"/>
                  </a:cubicBezTo>
                  <a:cubicBezTo>
                    <a:pt x="1084" y="6498"/>
                    <a:pt x="1287" y="6234"/>
                    <a:pt x="1287" y="5952"/>
                  </a:cubicBezTo>
                  <a:cubicBezTo>
                    <a:pt x="1288" y="5657"/>
                    <a:pt x="1166" y="5559"/>
                    <a:pt x="955" y="5395"/>
                  </a:cubicBezTo>
                  <a:cubicBezTo>
                    <a:pt x="744" y="5231"/>
                    <a:pt x="639" y="5102"/>
                    <a:pt x="634" y="4980"/>
                  </a:cubicBezTo>
                  <a:cubicBezTo>
                    <a:pt x="633" y="4977"/>
                    <a:pt x="633" y="4973"/>
                    <a:pt x="633" y="4970"/>
                  </a:cubicBezTo>
                  <a:cubicBezTo>
                    <a:pt x="633" y="4853"/>
                    <a:pt x="725" y="4760"/>
                    <a:pt x="895" y="4737"/>
                  </a:cubicBezTo>
                  <a:cubicBezTo>
                    <a:pt x="907" y="4736"/>
                    <a:pt x="918" y="4735"/>
                    <a:pt x="929" y="4735"/>
                  </a:cubicBezTo>
                  <a:cubicBezTo>
                    <a:pt x="1075" y="4735"/>
                    <a:pt x="1121" y="4874"/>
                    <a:pt x="1132" y="4923"/>
                  </a:cubicBezTo>
                  <a:cubicBezTo>
                    <a:pt x="1133" y="4927"/>
                    <a:pt x="1133" y="4931"/>
                    <a:pt x="1133" y="4936"/>
                  </a:cubicBezTo>
                  <a:cubicBezTo>
                    <a:pt x="1134" y="4988"/>
                    <a:pt x="1080" y="5067"/>
                    <a:pt x="1080" y="5067"/>
                  </a:cubicBezTo>
                  <a:cubicBezTo>
                    <a:pt x="1078" y="5070"/>
                    <a:pt x="1078" y="5070"/>
                    <a:pt x="1078" y="5070"/>
                  </a:cubicBezTo>
                  <a:cubicBezTo>
                    <a:pt x="1081" y="5071"/>
                    <a:pt x="1081" y="5071"/>
                    <a:pt x="1081" y="5071"/>
                  </a:cubicBezTo>
                  <a:cubicBezTo>
                    <a:pt x="1082" y="5071"/>
                    <a:pt x="1090" y="5074"/>
                    <a:pt x="1104" y="5074"/>
                  </a:cubicBezTo>
                  <a:cubicBezTo>
                    <a:pt x="1111" y="5074"/>
                    <a:pt x="1120" y="5073"/>
                    <a:pt x="1130" y="5071"/>
                  </a:cubicBezTo>
                  <a:cubicBezTo>
                    <a:pt x="1152" y="5067"/>
                    <a:pt x="1172" y="5062"/>
                    <a:pt x="1179" y="5061"/>
                  </a:cubicBezTo>
                  <a:cubicBezTo>
                    <a:pt x="1185" y="5099"/>
                    <a:pt x="1256" y="5147"/>
                    <a:pt x="1256" y="5147"/>
                  </a:cubicBezTo>
                  <a:cubicBezTo>
                    <a:pt x="1262" y="5151"/>
                    <a:pt x="1262" y="5151"/>
                    <a:pt x="1262" y="5151"/>
                  </a:cubicBezTo>
                  <a:cubicBezTo>
                    <a:pt x="1261" y="5144"/>
                    <a:pt x="1261" y="5144"/>
                    <a:pt x="1261" y="5144"/>
                  </a:cubicBezTo>
                  <a:cubicBezTo>
                    <a:pt x="1261" y="5144"/>
                    <a:pt x="1248" y="5063"/>
                    <a:pt x="1248" y="4932"/>
                  </a:cubicBezTo>
                  <a:cubicBezTo>
                    <a:pt x="1248" y="4911"/>
                    <a:pt x="1249" y="4888"/>
                    <a:pt x="1249" y="4863"/>
                  </a:cubicBezTo>
                  <a:cubicBezTo>
                    <a:pt x="1252" y="4779"/>
                    <a:pt x="1278" y="4724"/>
                    <a:pt x="1304" y="4690"/>
                  </a:cubicBezTo>
                  <a:cubicBezTo>
                    <a:pt x="1329" y="4656"/>
                    <a:pt x="1353" y="4643"/>
                    <a:pt x="1353" y="4643"/>
                  </a:cubicBezTo>
                  <a:cubicBezTo>
                    <a:pt x="1361" y="4639"/>
                    <a:pt x="1361" y="4639"/>
                    <a:pt x="1361" y="4639"/>
                  </a:cubicBezTo>
                  <a:cubicBezTo>
                    <a:pt x="1275" y="4626"/>
                    <a:pt x="1275" y="4626"/>
                    <a:pt x="1275" y="4626"/>
                  </a:cubicBezTo>
                  <a:lnTo>
                    <a:pt x="1176" y="4707"/>
                  </a:lnTo>
                  <a:close/>
                  <a:moveTo>
                    <a:pt x="2516" y="1890"/>
                  </a:moveTo>
                  <a:cubicBezTo>
                    <a:pt x="2516" y="2998"/>
                    <a:pt x="2516" y="2998"/>
                    <a:pt x="2516" y="2998"/>
                  </a:cubicBezTo>
                  <a:cubicBezTo>
                    <a:pt x="2516" y="3067"/>
                    <a:pt x="2458" y="3143"/>
                    <a:pt x="2458" y="3143"/>
                  </a:cubicBezTo>
                  <a:cubicBezTo>
                    <a:pt x="2462" y="3147"/>
                    <a:pt x="2462" y="3147"/>
                    <a:pt x="2462" y="3147"/>
                  </a:cubicBezTo>
                  <a:cubicBezTo>
                    <a:pt x="2747" y="2993"/>
                    <a:pt x="2747" y="2993"/>
                    <a:pt x="2747" y="2993"/>
                  </a:cubicBezTo>
                  <a:cubicBezTo>
                    <a:pt x="2744" y="2990"/>
                    <a:pt x="2744" y="2990"/>
                    <a:pt x="2744" y="2990"/>
                  </a:cubicBezTo>
                  <a:cubicBezTo>
                    <a:pt x="2743" y="2990"/>
                    <a:pt x="2680" y="2943"/>
                    <a:pt x="2680" y="2899"/>
                  </a:cubicBezTo>
                  <a:cubicBezTo>
                    <a:pt x="2680" y="2320"/>
                    <a:pt x="2680" y="2320"/>
                    <a:pt x="2680" y="2320"/>
                  </a:cubicBezTo>
                  <a:cubicBezTo>
                    <a:pt x="3056" y="2129"/>
                    <a:pt x="3056" y="2129"/>
                    <a:pt x="3056" y="2129"/>
                  </a:cubicBezTo>
                  <a:cubicBezTo>
                    <a:pt x="3056" y="2728"/>
                    <a:pt x="3056" y="2728"/>
                    <a:pt x="3056" y="2728"/>
                  </a:cubicBezTo>
                  <a:cubicBezTo>
                    <a:pt x="3056" y="2780"/>
                    <a:pt x="3032" y="2845"/>
                    <a:pt x="3032" y="2845"/>
                  </a:cubicBezTo>
                  <a:cubicBezTo>
                    <a:pt x="3030" y="2852"/>
                    <a:pt x="3030" y="2852"/>
                    <a:pt x="3030" y="2852"/>
                  </a:cubicBezTo>
                  <a:cubicBezTo>
                    <a:pt x="3277" y="2710"/>
                    <a:pt x="3277" y="2710"/>
                    <a:pt x="3277" y="2710"/>
                  </a:cubicBezTo>
                  <a:cubicBezTo>
                    <a:pt x="3271" y="2708"/>
                    <a:pt x="3271" y="2708"/>
                    <a:pt x="3271" y="2708"/>
                  </a:cubicBezTo>
                  <a:cubicBezTo>
                    <a:pt x="3271" y="2708"/>
                    <a:pt x="3220" y="2692"/>
                    <a:pt x="3220" y="2605"/>
                  </a:cubicBezTo>
                  <a:cubicBezTo>
                    <a:pt x="3220" y="2605"/>
                    <a:pt x="3220" y="2605"/>
                    <a:pt x="3220" y="2605"/>
                  </a:cubicBezTo>
                  <a:cubicBezTo>
                    <a:pt x="3220" y="2604"/>
                    <a:pt x="3217" y="2141"/>
                    <a:pt x="3217" y="1820"/>
                  </a:cubicBezTo>
                  <a:cubicBezTo>
                    <a:pt x="3217" y="1659"/>
                    <a:pt x="3218" y="1534"/>
                    <a:pt x="3220" y="1521"/>
                  </a:cubicBezTo>
                  <a:cubicBezTo>
                    <a:pt x="3226" y="1481"/>
                    <a:pt x="3278" y="1352"/>
                    <a:pt x="3278" y="1351"/>
                  </a:cubicBezTo>
                  <a:cubicBezTo>
                    <a:pt x="3282" y="1344"/>
                    <a:pt x="3282" y="1344"/>
                    <a:pt x="3282" y="1344"/>
                  </a:cubicBezTo>
                  <a:cubicBezTo>
                    <a:pt x="2982" y="1509"/>
                    <a:pt x="2982" y="1509"/>
                    <a:pt x="2982" y="1509"/>
                  </a:cubicBezTo>
                  <a:cubicBezTo>
                    <a:pt x="2987" y="1511"/>
                    <a:pt x="2987" y="1511"/>
                    <a:pt x="2987" y="1511"/>
                  </a:cubicBezTo>
                  <a:cubicBezTo>
                    <a:pt x="2987" y="1511"/>
                    <a:pt x="3056" y="1546"/>
                    <a:pt x="3056" y="1614"/>
                  </a:cubicBezTo>
                  <a:cubicBezTo>
                    <a:pt x="3056" y="2005"/>
                    <a:pt x="3056" y="2005"/>
                    <a:pt x="3056" y="2005"/>
                  </a:cubicBezTo>
                  <a:cubicBezTo>
                    <a:pt x="2686" y="2202"/>
                    <a:pt x="2686" y="2202"/>
                    <a:pt x="2686" y="2202"/>
                  </a:cubicBezTo>
                  <a:cubicBezTo>
                    <a:pt x="2686" y="2171"/>
                    <a:pt x="2684" y="2006"/>
                    <a:pt x="2684" y="1885"/>
                  </a:cubicBezTo>
                  <a:cubicBezTo>
                    <a:pt x="2684" y="1818"/>
                    <a:pt x="2684" y="1764"/>
                    <a:pt x="2686" y="1755"/>
                  </a:cubicBezTo>
                  <a:cubicBezTo>
                    <a:pt x="2692" y="1727"/>
                    <a:pt x="2739" y="1645"/>
                    <a:pt x="2739" y="1645"/>
                  </a:cubicBezTo>
                  <a:cubicBezTo>
                    <a:pt x="2744" y="1636"/>
                    <a:pt x="2744" y="1636"/>
                    <a:pt x="2744" y="1636"/>
                  </a:cubicBezTo>
                  <a:cubicBezTo>
                    <a:pt x="2437" y="1796"/>
                    <a:pt x="2437" y="1796"/>
                    <a:pt x="2437" y="1796"/>
                  </a:cubicBezTo>
                  <a:cubicBezTo>
                    <a:pt x="2441" y="1798"/>
                    <a:pt x="2441" y="1798"/>
                    <a:pt x="2441" y="1798"/>
                  </a:cubicBezTo>
                  <a:cubicBezTo>
                    <a:pt x="2442" y="1799"/>
                    <a:pt x="2517" y="1846"/>
                    <a:pt x="2516" y="1890"/>
                  </a:cubicBezTo>
                  <a:close/>
                  <a:moveTo>
                    <a:pt x="5114" y="2705"/>
                  </a:moveTo>
                  <a:cubicBezTo>
                    <a:pt x="5114" y="3943"/>
                    <a:pt x="5114" y="3943"/>
                    <a:pt x="5114" y="3943"/>
                  </a:cubicBezTo>
                  <a:cubicBezTo>
                    <a:pt x="5114" y="4030"/>
                    <a:pt x="5068" y="4129"/>
                    <a:pt x="5068" y="4129"/>
                  </a:cubicBezTo>
                  <a:cubicBezTo>
                    <a:pt x="5064" y="4138"/>
                    <a:pt x="5064" y="4138"/>
                    <a:pt x="5064" y="4138"/>
                  </a:cubicBezTo>
                  <a:cubicBezTo>
                    <a:pt x="5351" y="3966"/>
                    <a:pt x="5351" y="3966"/>
                    <a:pt x="5351" y="3966"/>
                  </a:cubicBezTo>
                  <a:cubicBezTo>
                    <a:pt x="5348" y="3964"/>
                    <a:pt x="5348" y="3964"/>
                    <a:pt x="5348" y="3964"/>
                  </a:cubicBezTo>
                  <a:cubicBezTo>
                    <a:pt x="5348" y="3964"/>
                    <a:pt x="5290" y="3911"/>
                    <a:pt x="5290" y="3855"/>
                  </a:cubicBezTo>
                  <a:cubicBezTo>
                    <a:pt x="5290" y="3811"/>
                    <a:pt x="5288" y="3286"/>
                    <a:pt x="5288" y="2922"/>
                  </a:cubicBezTo>
                  <a:cubicBezTo>
                    <a:pt x="5288" y="2740"/>
                    <a:pt x="5288" y="2597"/>
                    <a:pt x="5290" y="2576"/>
                  </a:cubicBezTo>
                  <a:cubicBezTo>
                    <a:pt x="5298" y="2495"/>
                    <a:pt x="5343" y="2413"/>
                    <a:pt x="5343" y="2413"/>
                  </a:cubicBezTo>
                  <a:cubicBezTo>
                    <a:pt x="5348" y="2404"/>
                    <a:pt x="5348" y="2404"/>
                    <a:pt x="5348" y="2404"/>
                  </a:cubicBezTo>
                  <a:cubicBezTo>
                    <a:pt x="5028" y="2589"/>
                    <a:pt x="5028" y="2589"/>
                    <a:pt x="5028" y="2589"/>
                  </a:cubicBezTo>
                  <a:cubicBezTo>
                    <a:pt x="5034" y="2591"/>
                    <a:pt x="5034" y="2591"/>
                    <a:pt x="5034" y="2591"/>
                  </a:cubicBezTo>
                  <a:cubicBezTo>
                    <a:pt x="5035" y="2591"/>
                    <a:pt x="5114" y="2613"/>
                    <a:pt x="5114" y="2705"/>
                  </a:cubicBezTo>
                  <a:close/>
                  <a:moveTo>
                    <a:pt x="4270" y="2987"/>
                  </a:moveTo>
                  <a:cubicBezTo>
                    <a:pt x="4287" y="3321"/>
                    <a:pt x="4287" y="3321"/>
                    <a:pt x="4287" y="3321"/>
                  </a:cubicBezTo>
                  <a:cubicBezTo>
                    <a:pt x="4293" y="3322"/>
                    <a:pt x="4293" y="3322"/>
                    <a:pt x="4293" y="3322"/>
                  </a:cubicBezTo>
                  <a:cubicBezTo>
                    <a:pt x="4293" y="3322"/>
                    <a:pt x="4328" y="3246"/>
                    <a:pt x="4340" y="3210"/>
                  </a:cubicBezTo>
                  <a:cubicBezTo>
                    <a:pt x="4403" y="3021"/>
                    <a:pt x="4416" y="3001"/>
                    <a:pt x="4479" y="2966"/>
                  </a:cubicBezTo>
                  <a:cubicBezTo>
                    <a:pt x="4487" y="2961"/>
                    <a:pt x="4493" y="2960"/>
                    <a:pt x="4499" y="2960"/>
                  </a:cubicBezTo>
                  <a:cubicBezTo>
                    <a:pt x="4530" y="2959"/>
                    <a:pt x="4534" y="3022"/>
                    <a:pt x="4534" y="3022"/>
                  </a:cubicBezTo>
                  <a:cubicBezTo>
                    <a:pt x="4534" y="3023"/>
                    <a:pt x="4536" y="3533"/>
                    <a:pt x="4536" y="3887"/>
                  </a:cubicBezTo>
                  <a:cubicBezTo>
                    <a:pt x="4536" y="4064"/>
                    <a:pt x="4536" y="4203"/>
                    <a:pt x="4534" y="4218"/>
                  </a:cubicBezTo>
                  <a:cubicBezTo>
                    <a:pt x="4528" y="4264"/>
                    <a:pt x="4516" y="4305"/>
                    <a:pt x="4504" y="4358"/>
                  </a:cubicBezTo>
                  <a:cubicBezTo>
                    <a:pt x="4493" y="4411"/>
                    <a:pt x="4475" y="4445"/>
                    <a:pt x="4475" y="4446"/>
                  </a:cubicBezTo>
                  <a:cubicBezTo>
                    <a:pt x="4471" y="4454"/>
                    <a:pt x="4471" y="4454"/>
                    <a:pt x="4471" y="4454"/>
                  </a:cubicBezTo>
                  <a:cubicBezTo>
                    <a:pt x="4782" y="4284"/>
                    <a:pt x="4782" y="4284"/>
                    <a:pt x="4782" y="4284"/>
                  </a:cubicBezTo>
                  <a:cubicBezTo>
                    <a:pt x="4779" y="4281"/>
                    <a:pt x="4779" y="4281"/>
                    <a:pt x="4779" y="4281"/>
                  </a:cubicBezTo>
                  <a:cubicBezTo>
                    <a:pt x="4779" y="4281"/>
                    <a:pt x="4756" y="4252"/>
                    <a:pt x="4733" y="4217"/>
                  </a:cubicBezTo>
                  <a:cubicBezTo>
                    <a:pt x="4710" y="4182"/>
                    <a:pt x="4704" y="4118"/>
                    <a:pt x="4704" y="4118"/>
                  </a:cubicBezTo>
                  <a:cubicBezTo>
                    <a:pt x="4704" y="4118"/>
                    <a:pt x="4704" y="3010"/>
                    <a:pt x="4704" y="2951"/>
                  </a:cubicBezTo>
                  <a:cubicBezTo>
                    <a:pt x="4704" y="2894"/>
                    <a:pt x="4738" y="2866"/>
                    <a:pt x="4779" y="2836"/>
                  </a:cubicBezTo>
                  <a:cubicBezTo>
                    <a:pt x="4784" y="2832"/>
                    <a:pt x="4790" y="2831"/>
                    <a:pt x="4796" y="2831"/>
                  </a:cubicBezTo>
                  <a:cubicBezTo>
                    <a:pt x="4827" y="2830"/>
                    <a:pt x="4863" y="2892"/>
                    <a:pt x="4889" y="2955"/>
                  </a:cubicBezTo>
                  <a:cubicBezTo>
                    <a:pt x="4915" y="3018"/>
                    <a:pt x="4933" y="3081"/>
                    <a:pt x="4933" y="3081"/>
                  </a:cubicBezTo>
                  <a:cubicBezTo>
                    <a:pt x="4938" y="3080"/>
                    <a:pt x="4938" y="3080"/>
                    <a:pt x="4938" y="3080"/>
                  </a:cubicBezTo>
                  <a:cubicBezTo>
                    <a:pt x="4938" y="3080"/>
                    <a:pt x="4926" y="2951"/>
                    <a:pt x="4926" y="2872"/>
                  </a:cubicBezTo>
                  <a:cubicBezTo>
                    <a:pt x="4926" y="2863"/>
                    <a:pt x="4926" y="2854"/>
                    <a:pt x="4927" y="2846"/>
                  </a:cubicBezTo>
                  <a:cubicBezTo>
                    <a:pt x="4929" y="2809"/>
                    <a:pt x="4929" y="2775"/>
                    <a:pt x="4929" y="2748"/>
                  </a:cubicBezTo>
                  <a:cubicBezTo>
                    <a:pt x="4929" y="2692"/>
                    <a:pt x="4927" y="2658"/>
                    <a:pt x="4927" y="2658"/>
                  </a:cubicBezTo>
                  <a:cubicBezTo>
                    <a:pt x="4926" y="2653"/>
                    <a:pt x="4926" y="2653"/>
                    <a:pt x="4926" y="2653"/>
                  </a:cubicBezTo>
                  <a:cubicBezTo>
                    <a:pt x="4270" y="2985"/>
                    <a:pt x="4270" y="2985"/>
                    <a:pt x="4270" y="2985"/>
                  </a:cubicBezTo>
                  <a:lnTo>
                    <a:pt x="4270" y="2987"/>
                  </a:lnTo>
                  <a:close/>
                  <a:moveTo>
                    <a:pt x="1592" y="2474"/>
                  </a:moveTo>
                  <a:cubicBezTo>
                    <a:pt x="1656" y="2269"/>
                    <a:pt x="1708" y="2084"/>
                    <a:pt x="1770" y="2051"/>
                  </a:cubicBezTo>
                  <a:cubicBezTo>
                    <a:pt x="1777" y="2047"/>
                    <a:pt x="1784" y="2045"/>
                    <a:pt x="1789" y="2045"/>
                  </a:cubicBezTo>
                  <a:cubicBezTo>
                    <a:pt x="1820" y="2044"/>
                    <a:pt x="1824" y="2107"/>
                    <a:pt x="1824" y="2107"/>
                  </a:cubicBezTo>
                  <a:cubicBezTo>
                    <a:pt x="1824" y="2108"/>
                    <a:pt x="1827" y="2618"/>
                    <a:pt x="1827" y="2972"/>
                  </a:cubicBezTo>
                  <a:cubicBezTo>
                    <a:pt x="1827" y="3149"/>
                    <a:pt x="1826" y="3288"/>
                    <a:pt x="1824" y="3303"/>
                  </a:cubicBezTo>
                  <a:cubicBezTo>
                    <a:pt x="1818" y="3350"/>
                    <a:pt x="1807" y="3390"/>
                    <a:pt x="1795" y="3443"/>
                  </a:cubicBezTo>
                  <a:cubicBezTo>
                    <a:pt x="1783" y="3496"/>
                    <a:pt x="1766" y="3531"/>
                    <a:pt x="1766" y="3531"/>
                  </a:cubicBezTo>
                  <a:cubicBezTo>
                    <a:pt x="1762" y="3539"/>
                    <a:pt x="1762" y="3539"/>
                    <a:pt x="1762" y="3539"/>
                  </a:cubicBezTo>
                  <a:cubicBezTo>
                    <a:pt x="2072" y="3369"/>
                    <a:pt x="2072" y="3369"/>
                    <a:pt x="2072" y="3369"/>
                  </a:cubicBezTo>
                  <a:cubicBezTo>
                    <a:pt x="2070" y="3366"/>
                    <a:pt x="2070" y="3366"/>
                    <a:pt x="2070" y="3366"/>
                  </a:cubicBezTo>
                  <a:cubicBezTo>
                    <a:pt x="2070" y="3366"/>
                    <a:pt x="2046" y="3337"/>
                    <a:pt x="2023" y="3302"/>
                  </a:cubicBezTo>
                  <a:cubicBezTo>
                    <a:pt x="2000" y="3268"/>
                    <a:pt x="1994" y="3203"/>
                    <a:pt x="1994" y="3203"/>
                  </a:cubicBezTo>
                  <a:cubicBezTo>
                    <a:pt x="1994" y="3204"/>
                    <a:pt x="1994" y="2095"/>
                    <a:pt x="1994" y="2036"/>
                  </a:cubicBezTo>
                  <a:cubicBezTo>
                    <a:pt x="1994" y="1979"/>
                    <a:pt x="2028" y="1951"/>
                    <a:pt x="2069" y="1922"/>
                  </a:cubicBezTo>
                  <a:cubicBezTo>
                    <a:pt x="2074" y="1918"/>
                    <a:pt x="2079" y="1916"/>
                    <a:pt x="2085" y="1916"/>
                  </a:cubicBezTo>
                  <a:cubicBezTo>
                    <a:pt x="2119" y="1915"/>
                    <a:pt x="2168" y="1987"/>
                    <a:pt x="2205" y="2058"/>
                  </a:cubicBezTo>
                  <a:cubicBezTo>
                    <a:pt x="2242" y="2130"/>
                    <a:pt x="2270" y="2202"/>
                    <a:pt x="2270" y="2202"/>
                  </a:cubicBezTo>
                  <a:cubicBezTo>
                    <a:pt x="2276" y="2201"/>
                    <a:pt x="2276" y="2201"/>
                    <a:pt x="2276" y="2201"/>
                  </a:cubicBezTo>
                  <a:cubicBezTo>
                    <a:pt x="2276" y="2201"/>
                    <a:pt x="2276" y="2074"/>
                    <a:pt x="2252" y="1968"/>
                  </a:cubicBezTo>
                  <a:cubicBezTo>
                    <a:pt x="2228" y="1860"/>
                    <a:pt x="2217" y="1743"/>
                    <a:pt x="2217" y="1743"/>
                  </a:cubicBezTo>
                  <a:cubicBezTo>
                    <a:pt x="2217" y="1739"/>
                    <a:pt x="2217" y="1739"/>
                    <a:pt x="2217" y="1739"/>
                  </a:cubicBezTo>
                  <a:cubicBezTo>
                    <a:pt x="1560" y="2070"/>
                    <a:pt x="1560" y="2070"/>
                    <a:pt x="1560" y="2070"/>
                  </a:cubicBezTo>
                  <a:cubicBezTo>
                    <a:pt x="1560" y="2071"/>
                    <a:pt x="1560" y="2071"/>
                    <a:pt x="1560" y="2071"/>
                  </a:cubicBezTo>
                  <a:cubicBezTo>
                    <a:pt x="1507" y="2631"/>
                    <a:pt x="1507" y="2631"/>
                    <a:pt x="1507" y="2631"/>
                  </a:cubicBezTo>
                  <a:cubicBezTo>
                    <a:pt x="1513" y="2633"/>
                    <a:pt x="1513" y="2633"/>
                    <a:pt x="1513" y="2633"/>
                  </a:cubicBezTo>
                  <a:cubicBezTo>
                    <a:pt x="1513" y="2633"/>
                    <a:pt x="1577" y="2522"/>
                    <a:pt x="1592" y="2474"/>
                  </a:cubicBezTo>
                  <a:close/>
                  <a:moveTo>
                    <a:pt x="6183" y="2892"/>
                  </a:moveTo>
                  <a:cubicBezTo>
                    <a:pt x="6183" y="2873"/>
                    <a:pt x="6182" y="2854"/>
                    <a:pt x="6182" y="2834"/>
                  </a:cubicBezTo>
                  <a:cubicBezTo>
                    <a:pt x="6166" y="2203"/>
                    <a:pt x="5981" y="2138"/>
                    <a:pt x="5889" y="2139"/>
                  </a:cubicBezTo>
                  <a:cubicBezTo>
                    <a:pt x="5883" y="2139"/>
                    <a:pt x="5878" y="2139"/>
                    <a:pt x="5874" y="2139"/>
                  </a:cubicBezTo>
                  <a:cubicBezTo>
                    <a:pt x="5698" y="2152"/>
                    <a:pt x="5425" y="2360"/>
                    <a:pt x="5425" y="2995"/>
                  </a:cubicBezTo>
                  <a:cubicBezTo>
                    <a:pt x="5425" y="3002"/>
                    <a:pt x="5425" y="3009"/>
                    <a:pt x="5425" y="3016"/>
                  </a:cubicBezTo>
                  <a:cubicBezTo>
                    <a:pt x="5431" y="3627"/>
                    <a:pt x="5612" y="3765"/>
                    <a:pt x="5748" y="3765"/>
                  </a:cubicBezTo>
                  <a:cubicBezTo>
                    <a:pt x="5757" y="3765"/>
                    <a:pt x="5766" y="3765"/>
                    <a:pt x="5775" y="3764"/>
                  </a:cubicBezTo>
                  <a:cubicBezTo>
                    <a:pt x="5908" y="3746"/>
                    <a:pt x="6182" y="3517"/>
                    <a:pt x="6183" y="2892"/>
                  </a:cubicBezTo>
                  <a:close/>
                  <a:moveTo>
                    <a:pt x="5656" y="3534"/>
                  </a:moveTo>
                  <a:cubicBezTo>
                    <a:pt x="5625" y="3448"/>
                    <a:pt x="5605" y="3309"/>
                    <a:pt x="5605" y="3099"/>
                  </a:cubicBezTo>
                  <a:cubicBezTo>
                    <a:pt x="5605" y="3058"/>
                    <a:pt x="5605" y="3015"/>
                    <a:pt x="5607" y="2969"/>
                  </a:cubicBezTo>
                  <a:cubicBezTo>
                    <a:pt x="5624" y="2442"/>
                    <a:pt x="5755" y="2243"/>
                    <a:pt x="5845" y="2245"/>
                  </a:cubicBezTo>
                  <a:cubicBezTo>
                    <a:pt x="5887" y="2245"/>
                    <a:pt x="5930" y="2267"/>
                    <a:pt x="5963" y="2347"/>
                  </a:cubicBezTo>
                  <a:cubicBezTo>
                    <a:pt x="5997" y="2426"/>
                    <a:pt x="6020" y="2562"/>
                    <a:pt x="6020" y="2788"/>
                  </a:cubicBezTo>
                  <a:cubicBezTo>
                    <a:pt x="6020" y="2826"/>
                    <a:pt x="6019" y="2867"/>
                    <a:pt x="6018" y="2910"/>
                  </a:cubicBezTo>
                  <a:cubicBezTo>
                    <a:pt x="6000" y="3467"/>
                    <a:pt x="5894" y="3647"/>
                    <a:pt x="5786" y="3652"/>
                  </a:cubicBezTo>
                  <a:cubicBezTo>
                    <a:pt x="5784" y="3652"/>
                    <a:pt x="5782" y="3652"/>
                    <a:pt x="5780" y="3652"/>
                  </a:cubicBezTo>
                  <a:cubicBezTo>
                    <a:pt x="5732" y="3652"/>
                    <a:pt x="5689" y="3620"/>
                    <a:pt x="5656" y="3534"/>
                  </a:cubicBezTo>
                  <a:close/>
                  <a:moveTo>
                    <a:pt x="6543" y="3920"/>
                  </a:moveTo>
                  <a:cubicBezTo>
                    <a:pt x="6528" y="3916"/>
                    <a:pt x="6515" y="3914"/>
                    <a:pt x="6502" y="3914"/>
                  </a:cubicBezTo>
                  <a:cubicBezTo>
                    <a:pt x="6413" y="3914"/>
                    <a:pt x="6381" y="4010"/>
                    <a:pt x="6381" y="4010"/>
                  </a:cubicBezTo>
                  <a:cubicBezTo>
                    <a:pt x="6380" y="4014"/>
                    <a:pt x="6380" y="4014"/>
                    <a:pt x="6380" y="4014"/>
                  </a:cubicBezTo>
                  <a:cubicBezTo>
                    <a:pt x="6460" y="4014"/>
                    <a:pt x="6460" y="4014"/>
                    <a:pt x="6460" y="4014"/>
                  </a:cubicBezTo>
                  <a:cubicBezTo>
                    <a:pt x="6477" y="4013"/>
                    <a:pt x="6500" y="4038"/>
                    <a:pt x="6517" y="4074"/>
                  </a:cubicBezTo>
                  <a:cubicBezTo>
                    <a:pt x="6534" y="4110"/>
                    <a:pt x="6547" y="4155"/>
                    <a:pt x="6547" y="4194"/>
                  </a:cubicBezTo>
                  <a:cubicBezTo>
                    <a:pt x="6547" y="4211"/>
                    <a:pt x="6545" y="4226"/>
                    <a:pt x="6540" y="4239"/>
                  </a:cubicBezTo>
                  <a:cubicBezTo>
                    <a:pt x="6539" y="4239"/>
                    <a:pt x="6305" y="4861"/>
                    <a:pt x="6270" y="4930"/>
                  </a:cubicBezTo>
                  <a:cubicBezTo>
                    <a:pt x="6254" y="4963"/>
                    <a:pt x="6241" y="4970"/>
                    <a:pt x="6233" y="4970"/>
                  </a:cubicBezTo>
                  <a:cubicBezTo>
                    <a:pt x="6223" y="4970"/>
                    <a:pt x="6217" y="4960"/>
                    <a:pt x="6217" y="4960"/>
                  </a:cubicBezTo>
                  <a:cubicBezTo>
                    <a:pt x="6217" y="4960"/>
                    <a:pt x="6168" y="4867"/>
                    <a:pt x="6120" y="4766"/>
                  </a:cubicBezTo>
                  <a:cubicBezTo>
                    <a:pt x="6072" y="4664"/>
                    <a:pt x="6023" y="4552"/>
                    <a:pt x="6023" y="4515"/>
                  </a:cubicBezTo>
                  <a:cubicBezTo>
                    <a:pt x="6023" y="4441"/>
                    <a:pt x="6088" y="4347"/>
                    <a:pt x="6087" y="4347"/>
                  </a:cubicBezTo>
                  <a:cubicBezTo>
                    <a:pt x="6084" y="4343"/>
                    <a:pt x="6084" y="4343"/>
                    <a:pt x="6084" y="4343"/>
                  </a:cubicBezTo>
                  <a:cubicBezTo>
                    <a:pt x="5754" y="4534"/>
                    <a:pt x="5754" y="4534"/>
                    <a:pt x="5754" y="4534"/>
                  </a:cubicBezTo>
                  <a:cubicBezTo>
                    <a:pt x="5762" y="4536"/>
                    <a:pt x="5762" y="4536"/>
                    <a:pt x="5762" y="4536"/>
                  </a:cubicBezTo>
                  <a:cubicBezTo>
                    <a:pt x="5762" y="4536"/>
                    <a:pt x="5831" y="4547"/>
                    <a:pt x="5871" y="4622"/>
                  </a:cubicBezTo>
                  <a:cubicBezTo>
                    <a:pt x="5912" y="4698"/>
                    <a:pt x="6135" y="5133"/>
                    <a:pt x="6135" y="5213"/>
                  </a:cubicBezTo>
                  <a:cubicBezTo>
                    <a:pt x="6135" y="5268"/>
                    <a:pt x="6137" y="5414"/>
                    <a:pt x="6137" y="5531"/>
                  </a:cubicBezTo>
                  <a:cubicBezTo>
                    <a:pt x="6137" y="5590"/>
                    <a:pt x="6137" y="5641"/>
                    <a:pt x="6135" y="5671"/>
                  </a:cubicBezTo>
                  <a:cubicBezTo>
                    <a:pt x="6129" y="5757"/>
                    <a:pt x="6024" y="5903"/>
                    <a:pt x="6024" y="5904"/>
                  </a:cubicBezTo>
                  <a:cubicBezTo>
                    <a:pt x="6028" y="5908"/>
                    <a:pt x="6028" y="5908"/>
                    <a:pt x="6028" y="5908"/>
                  </a:cubicBezTo>
                  <a:cubicBezTo>
                    <a:pt x="6358" y="5710"/>
                    <a:pt x="6358" y="5710"/>
                    <a:pt x="6358" y="5710"/>
                  </a:cubicBezTo>
                  <a:cubicBezTo>
                    <a:pt x="6349" y="5709"/>
                    <a:pt x="6349" y="5709"/>
                    <a:pt x="6349" y="5709"/>
                  </a:cubicBezTo>
                  <a:cubicBezTo>
                    <a:pt x="6349" y="5709"/>
                    <a:pt x="6293" y="5703"/>
                    <a:pt x="6293" y="5659"/>
                  </a:cubicBezTo>
                  <a:cubicBezTo>
                    <a:pt x="6293" y="5659"/>
                    <a:pt x="6291" y="5518"/>
                    <a:pt x="6291" y="5393"/>
                  </a:cubicBezTo>
                  <a:cubicBezTo>
                    <a:pt x="6291" y="5331"/>
                    <a:pt x="6291" y="5272"/>
                    <a:pt x="6293" y="5237"/>
                  </a:cubicBezTo>
                  <a:cubicBezTo>
                    <a:pt x="6299" y="5131"/>
                    <a:pt x="6304" y="5163"/>
                    <a:pt x="6328" y="5097"/>
                  </a:cubicBezTo>
                  <a:cubicBezTo>
                    <a:pt x="6352" y="5033"/>
                    <a:pt x="6657" y="4317"/>
                    <a:pt x="6692" y="4170"/>
                  </a:cubicBezTo>
                  <a:cubicBezTo>
                    <a:pt x="6698" y="4143"/>
                    <a:pt x="6702" y="4118"/>
                    <a:pt x="6702" y="4096"/>
                  </a:cubicBezTo>
                  <a:cubicBezTo>
                    <a:pt x="6702" y="3998"/>
                    <a:pt x="6639" y="3949"/>
                    <a:pt x="6543" y="3920"/>
                  </a:cubicBezTo>
                  <a:close/>
                  <a:moveTo>
                    <a:pt x="6862" y="2886"/>
                  </a:moveTo>
                  <a:cubicBezTo>
                    <a:pt x="6851" y="2829"/>
                    <a:pt x="6847" y="2765"/>
                    <a:pt x="6847" y="2684"/>
                  </a:cubicBezTo>
                  <a:cubicBezTo>
                    <a:pt x="6847" y="2591"/>
                    <a:pt x="6853" y="2477"/>
                    <a:pt x="6862" y="2330"/>
                  </a:cubicBezTo>
                  <a:cubicBezTo>
                    <a:pt x="6880" y="2054"/>
                    <a:pt x="6932" y="1773"/>
                    <a:pt x="6938" y="1614"/>
                  </a:cubicBezTo>
                  <a:cubicBezTo>
                    <a:pt x="6939" y="1599"/>
                    <a:pt x="6939" y="1585"/>
                    <a:pt x="6939" y="1572"/>
                  </a:cubicBezTo>
                  <a:cubicBezTo>
                    <a:pt x="6940" y="1445"/>
                    <a:pt x="6912" y="1392"/>
                    <a:pt x="6831" y="1365"/>
                  </a:cubicBezTo>
                  <a:cubicBezTo>
                    <a:pt x="6820" y="1361"/>
                    <a:pt x="6809" y="1360"/>
                    <a:pt x="6799" y="1360"/>
                  </a:cubicBezTo>
                  <a:cubicBezTo>
                    <a:pt x="6726" y="1360"/>
                    <a:pt x="6681" y="1443"/>
                    <a:pt x="6681" y="1443"/>
                  </a:cubicBezTo>
                  <a:cubicBezTo>
                    <a:pt x="6680" y="1445"/>
                    <a:pt x="6680" y="1445"/>
                    <a:pt x="6680" y="1445"/>
                  </a:cubicBezTo>
                  <a:cubicBezTo>
                    <a:pt x="6681" y="1446"/>
                    <a:pt x="6681" y="1446"/>
                    <a:pt x="6681" y="1446"/>
                  </a:cubicBezTo>
                  <a:cubicBezTo>
                    <a:pt x="6681" y="1446"/>
                    <a:pt x="6728" y="1487"/>
                    <a:pt x="6763" y="1545"/>
                  </a:cubicBezTo>
                  <a:cubicBezTo>
                    <a:pt x="6785" y="1582"/>
                    <a:pt x="6798" y="1644"/>
                    <a:pt x="6798" y="1720"/>
                  </a:cubicBezTo>
                  <a:cubicBezTo>
                    <a:pt x="6798" y="1761"/>
                    <a:pt x="6794" y="1806"/>
                    <a:pt x="6786" y="1854"/>
                  </a:cubicBezTo>
                  <a:cubicBezTo>
                    <a:pt x="6762" y="1989"/>
                    <a:pt x="6757" y="2318"/>
                    <a:pt x="6751" y="2406"/>
                  </a:cubicBezTo>
                  <a:cubicBezTo>
                    <a:pt x="6748" y="2443"/>
                    <a:pt x="6737" y="2454"/>
                    <a:pt x="6727" y="2454"/>
                  </a:cubicBezTo>
                  <a:cubicBezTo>
                    <a:pt x="6712" y="2454"/>
                    <a:pt x="6692" y="2432"/>
                    <a:pt x="6686" y="2417"/>
                  </a:cubicBezTo>
                  <a:cubicBezTo>
                    <a:pt x="6674" y="2387"/>
                    <a:pt x="6475" y="1860"/>
                    <a:pt x="6463" y="1836"/>
                  </a:cubicBezTo>
                  <a:cubicBezTo>
                    <a:pt x="6454" y="1818"/>
                    <a:pt x="6453" y="1802"/>
                    <a:pt x="6438" y="1801"/>
                  </a:cubicBezTo>
                  <a:cubicBezTo>
                    <a:pt x="6434" y="1801"/>
                    <a:pt x="6429" y="1802"/>
                    <a:pt x="6424" y="1805"/>
                  </a:cubicBezTo>
                  <a:cubicBezTo>
                    <a:pt x="6400" y="1817"/>
                    <a:pt x="6207" y="1916"/>
                    <a:pt x="6207" y="1916"/>
                  </a:cubicBezTo>
                  <a:cubicBezTo>
                    <a:pt x="6209" y="1922"/>
                    <a:pt x="6209" y="1922"/>
                    <a:pt x="6209" y="1922"/>
                  </a:cubicBezTo>
                  <a:cubicBezTo>
                    <a:pt x="6209" y="1922"/>
                    <a:pt x="6210" y="1922"/>
                    <a:pt x="6214" y="1922"/>
                  </a:cubicBezTo>
                  <a:cubicBezTo>
                    <a:pt x="6236" y="1922"/>
                    <a:pt x="6324" y="1933"/>
                    <a:pt x="6334" y="2130"/>
                  </a:cubicBezTo>
                  <a:cubicBezTo>
                    <a:pt x="6334" y="2131"/>
                    <a:pt x="6337" y="2599"/>
                    <a:pt x="6337" y="2942"/>
                  </a:cubicBezTo>
                  <a:cubicBezTo>
                    <a:pt x="6337" y="3113"/>
                    <a:pt x="6336" y="3252"/>
                    <a:pt x="6334" y="3285"/>
                  </a:cubicBezTo>
                  <a:cubicBezTo>
                    <a:pt x="6328" y="3385"/>
                    <a:pt x="6305" y="3425"/>
                    <a:pt x="6305" y="3425"/>
                  </a:cubicBezTo>
                  <a:cubicBezTo>
                    <a:pt x="6309" y="3429"/>
                    <a:pt x="6309" y="3429"/>
                    <a:pt x="6309" y="3429"/>
                  </a:cubicBezTo>
                  <a:cubicBezTo>
                    <a:pt x="6506" y="3304"/>
                    <a:pt x="6506" y="3304"/>
                    <a:pt x="6506" y="3304"/>
                  </a:cubicBezTo>
                  <a:cubicBezTo>
                    <a:pt x="6504" y="3301"/>
                    <a:pt x="6504" y="3301"/>
                    <a:pt x="6504" y="3301"/>
                  </a:cubicBezTo>
                  <a:cubicBezTo>
                    <a:pt x="6503" y="3301"/>
                    <a:pt x="6451" y="3248"/>
                    <a:pt x="6452" y="3209"/>
                  </a:cubicBezTo>
                  <a:cubicBezTo>
                    <a:pt x="6452" y="2429"/>
                    <a:pt x="6452" y="2429"/>
                    <a:pt x="6452" y="2429"/>
                  </a:cubicBezTo>
                  <a:cubicBezTo>
                    <a:pt x="6452" y="2387"/>
                    <a:pt x="6461" y="2375"/>
                    <a:pt x="6471" y="2375"/>
                  </a:cubicBezTo>
                  <a:cubicBezTo>
                    <a:pt x="6488" y="2374"/>
                    <a:pt x="6518" y="2414"/>
                    <a:pt x="6528" y="2442"/>
                  </a:cubicBezTo>
                  <a:cubicBezTo>
                    <a:pt x="6546" y="2489"/>
                    <a:pt x="6786" y="3069"/>
                    <a:pt x="6833" y="3146"/>
                  </a:cubicBezTo>
                  <a:cubicBezTo>
                    <a:pt x="6862" y="3192"/>
                    <a:pt x="6906" y="3215"/>
                    <a:pt x="6932" y="3215"/>
                  </a:cubicBezTo>
                  <a:cubicBezTo>
                    <a:pt x="6943" y="3215"/>
                    <a:pt x="6952" y="3210"/>
                    <a:pt x="6952" y="3200"/>
                  </a:cubicBezTo>
                  <a:cubicBezTo>
                    <a:pt x="6952" y="3194"/>
                    <a:pt x="6949" y="3187"/>
                    <a:pt x="6944" y="3178"/>
                  </a:cubicBezTo>
                  <a:cubicBezTo>
                    <a:pt x="6909" y="3127"/>
                    <a:pt x="6885" y="3009"/>
                    <a:pt x="6862" y="2886"/>
                  </a:cubicBezTo>
                  <a:close/>
                  <a:moveTo>
                    <a:pt x="5682" y="4572"/>
                  </a:moveTo>
                  <a:cubicBezTo>
                    <a:pt x="5679" y="4567"/>
                    <a:pt x="5679" y="4567"/>
                    <a:pt x="5679" y="4567"/>
                  </a:cubicBezTo>
                  <a:cubicBezTo>
                    <a:pt x="5679" y="4568"/>
                    <a:pt x="5556" y="4632"/>
                    <a:pt x="5485" y="4673"/>
                  </a:cubicBezTo>
                  <a:cubicBezTo>
                    <a:pt x="5414" y="4715"/>
                    <a:pt x="5443" y="4711"/>
                    <a:pt x="5378" y="4892"/>
                  </a:cubicBezTo>
                  <a:cubicBezTo>
                    <a:pt x="5318" y="5061"/>
                    <a:pt x="5187" y="5455"/>
                    <a:pt x="5169" y="5508"/>
                  </a:cubicBezTo>
                  <a:cubicBezTo>
                    <a:pt x="5157" y="5488"/>
                    <a:pt x="5110" y="5414"/>
                    <a:pt x="5055" y="5313"/>
                  </a:cubicBezTo>
                  <a:cubicBezTo>
                    <a:pt x="4991" y="5196"/>
                    <a:pt x="4891" y="5003"/>
                    <a:pt x="4891" y="5003"/>
                  </a:cubicBezTo>
                  <a:cubicBezTo>
                    <a:pt x="4890" y="5000"/>
                    <a:pt x="4890" y="5000"/>
                    <a:pt x="4890" y="5000"/>
                  </a:cubicBezTo>
                  <a:cubicBezTo>
                    <a:pt x="4659" y="5122"/>
                    <a:pt x="4659" y="5122"/>
                    <a:pt x="4659" y="5122"/>
                  </a:cubicBezTo>
                  <a:cubicBezTo>
                    <a:pt x="4665" y="5124"/>
                    <a:pt x="4665" y="5124"/>
                    <a:pt x="4665" y="5124"/>
                  </a:cubicBezTo>
                  <a:cubicBezTo>
                    <a:pt x="4665" y="5124"/>
                    <a:pt x="4763" y="5166"/>
                    <a:pt x="4762" y="5221"/>
                  </a:cubicBezTo>
                  <a:cubicBezTo>
                    <a:pt x="4762" y="6494"/>
                    <a:pt x="4762" y="6494"/>
                    <a:pt x="4762" y="6494"/>
                  </a:cubicBezTo>
                  <a:cubicBezTo>
                    <a:pt x="4763" y="6562"/>
                    <a:pt x="4693" y="6662"/>
                    <a:pt x="4693" y="6662"/>
                  </a:cubicBezTo>
                  <a:cubicBezTo>
                    <a:pt x="4696" y="6666"/>
                    <a:pt x="4696" y="6666"/>
                    <a:pt x="4696" y="6666"/>
                  </a:cubicBezTo>
                  <a:cubicBezTo>
                    <a:pt x="4965" y="6511"/>
                    <a:pt x="4965" y="6511"/>
                    <a:pt x="4965" y="6511"/>
                  </a:cubicBezTo>
                  <a:cubicBezTo>
                    <a:pt x="4960" y="6509"/>
                    <a:pt x="4960" y="6509"/>
                    <a:pt x="4960" y="6509"/>
                  </a:cubicBezTo>
                  <a:cubicBezTo>
                    <a:pt x="4960" y="6509"/>
                    <a:pt x="4909" y="6486"/>
                    <a:pt x="4909" y="6423"/>
                  </a:cubicBezTo>
                  <a:cubicBezTo>
                    <a:pt x="4909" y="5573"/>
                    <a:pt x="4909" y="5573"/>
                    <a:pt x="4909" y="5573"/>
                  </a:cubicBezTo>
                  <a:cubicBezTo>
                    <a:pt x="4909" y="5525"/>
                    <a:pt x="4911" y="5493"/>
                    <a:pt x="4915" y="5474"/>
                  </a:cubicBezTo>
                  <a:cubicBezTo>
                    <a:pt x="4918" y="5454"/>
                    <a:pt x="4923" y="5449"/>
                    <a:pt x="4925" y="5449"/>
                  </a:cubicBezTo>
                  <a:cubicBezTo>
                    <a:pt x="4928" y="5449"/>
                    <a:pt x="4934" y="5454"/>
                    <a:pt x="4939" y="5463"/>
                  </a:cubicBezTo>
                  <a:cubicBezTo>
                    <a:pt x="4956" y="5492"/>
                    <a:pt x="5173" y="5844"/>
                    <a:pt x="5173" y="5844"/>
                  </a:cubicBezTo>
                  <a:cubicBezTo>
                    <a:pt x="5177" y="5849"/>
                    <a:pt x="5177" y="5849"/>
                    <a:pt x="5177" y="5849"/>
                  </a:cubicBezTo>
                  <a:cubicBezTo>
                    <a:pt x="5179" y="5844"/>
                    <a:pt x="5179" y="5844"/>
                    <a:pt x="5179" y="5844"/>
                  </a:cubicBezTo>
                  <a:cubicBezTo>
                    <a:pt x="5179" y="5844"/>
                    <a:pt x="5331" y="5427"/>
                    <a:pt x="5361" y="5333"/>
                  </a:cubicBezTo>
                  <a:cubicBezTo>
                    <a:pt x="5379" y="5272"/>
                    <a:pt x="5403" y="5231"/>
                    <a:pt x="5411" y="5233"/>
                  </a:cubicBezTo>
                  <a:cubicBezTo>
                    <a:pt x="5413" y="5233"/>
                    <a:pt x="5415" y="5234"/>
                    <a:pt x="5417" y="5240"/>
                  </a:cubicBezTo>
                  <a:cubicBezTo>
                    <a:pt x="5418" y="5246"/>
                    <a:pt x="5419" y="5255"/>
                    <a:pt x="5419" y="5268"/>
                  </a:cubicBezTo>
                  <a:cubicBezTo>
                    <a:pt x="5419" y="5319"/>
                    <a:pt x="5422" y="5628"/>
                    <a:pt x="5422" y="5856"/>
                  </a:cubicBezTo>
                  <a:cubicBezTo>
                    <a:pt x="5422" y="5970"/>
                    <a:pt x="5421" y="6064"/>
                    <a:pt x="5419" y="6095"/>
                  </a:cubicBezTo>
                  <a:cubicBezTo>
                    <a:pt x="5414" y="6188"/>
                    <a:pt x="5373" y="6281"/>
                    <a:pt x="5373" y="6281"/>
                  </a:cubicBezTo>
                  <a:cubicBezTo>
                    <a:pt x="5369" y="6291"/>
                    <a:pt x="5369" y="6291"/>
                    <a:pt x="5369" y="6291"/>
                  </a:cubicBezTo>
                  <a:cubicBezTo>
                    <a:pt x="5658" y="6100"/>
                    <a:pt x="5658" y="6100"/>
                    <a:pt x="5658" y="6100"/>
                  </a:cubicBezTo>
                  <a:cubicBezTo>
                    <a:pt x="5652" y="6098"/>
                    <a:pt x="5652" y="6098"/>
                    <a:pt x="5652" y="6098"/>
                  </a:cubicBezTo>
                  <a:cubicBezTo>
                    <a:pt x="5652" y="6098"/>
                    <a:pt x="5589" y="6081"/>
                    <a:pt x="5584" y="6001"/>
                  </a:cubicBezTo>
                  <a:cubicBezTo>
                    <a:pt x="5584" y="6001"/>
                    <a:pt x="5584" y="4822"/>
                    <a:pt x="5584" y="4769"/>
                  </a:cubicBezTo>
                  <a:cubicBezTo>
                    <a:pt x="5583" y="4677"/>
                    <a:pt x="5683" y="4572"/>
                    <a:pt x="5682" y="4572"/>
                  </a:cubicBezTo>
                  <a:close/>
                  <a:moveTo>
                    <a:pt x="3719" y="7207"/>
                  </a:moveTo>
                  <a:cubicBezTo>
                    <a:pt x="3711" y="7206"/>
                    <a:pt x="3685" y="7203"/>
                    <a:pt x="3666" y="7155"/>
                  </a:cubicBezTo>
                  <a:cubicBezTo>
                    <a:pt x="3642" y="7098"/>
                    <a:pt x="3396" y="5977"/>
                    <a:pt x="3378" y="5901"/>
                  </a:cubicBezTo>
                  <a:cubicBezTo>
                    <a:pt x="3361" y="5825"/>
                    <a:pt x="3355" y="5754"/>
                    <a:pt x="3355" y="5714"/>
                  </a:cubicBezTo>
                  <a:cubicBezTo>
                    <a:pt x="3355" y="5633"/>
                    <a:pt x="3355" y="5633"/>
                    <a:pt x="3355" y="5633"/>
                  </a:cubicBezTo>
                  <a:cubicBezTo>
                    <a:pt x="3351" y="5635"/>
                    <a:pt x="3351" y="5635"/>
                    <a:pt x="3351" y="5635"/>
                  </a:cubicBezTo>
                  <a:cubicBezTo>
                    <a:pt x="3350" y="5635"/>
                    <a:pt x="3268" y="5670"/>
                    <a:pt x="3232" y="5771"/>
                  </a:cubicBezTo>
                  <a:cubicBezTo>
                    <a:pt x="3196" y="5872"/>
                    <a:pt x="2880" y="7367"/>
                    <a:pt x="2868" y="7432"/>
                  </a:cubicBezTo>
                  <a:cubicBezTo>
                    <a:pt x="2856" y="7496"/>
                    <a:pt x="2833" y="7560"/>
                    <a:pt x="2757" y="7754"/>
                  </a:cubicBezTo>
                  <a:cubicBezTo>
                    <a:pt x="2754" y="7761"/>
                    <a:pt x="2754" y="7761"/>
                    <a:pt x="2754" y="7761"/>
                  </a:cubicBezTo>
                  <a:cubicBezTo>
                    <a:pt x="3071" y="7578"/>
                    <a:pt x="3071" y="7578"/>
                    <a:pt x="3071" y="7578"/>
                  </a:cubicBezTo>
                  <a:cubicBezTo>
                    <a:pt x="3066" y="7576"/>
                    <a:pt x="3066" y="7576"/>
                    <a:pt x="3066" y="7576"/>
                  </a:cubicBezTo>
                  <a:cubicBezTo>
                    <a:pt x="3065" y="7576"/>
                    <a:pt x="2996" y="7548"/>
                    <a:pt x="2997" y="7513"/>
                  </a:cubicBezTo>
                  <a:cubicBezTo>
                    <a:pt x="2997" y="7512"/>
                    <a:pt x="2997" y="7510"/>
                    <a:pt x="2997" y="7509"/>
                  </a:cubicBezTo>
                  <a:cubicBezTo>
                    <a:pt x="3003" y="7468"/>
                    <a:pt x="3038" y="7209"/>
                    <a:pt x="3056" y="7169"/>
                  </a:cubicBezTo>
                  <a:cubicBezTo>
                    <a:pt x="3073" y="7127"/>
                    <a:pt x="3062" y="7117"/>
                    <a:pt x="3083" y="7106"/>
                  </a:cubicBezTo>
                  <a:cubicBezTo>
                    <a:pt x="3107" y="7095"/>
                    <a:pt x="3365" y="6966"/>
                    <a:pt x="3388" y="6954"/>
                  </a:cubicBezTo>
                  <a:cubicBezTo>
                    <a:pt x="3397" y="6950"/>
                    <a:pt x="3404" y="6947"/>
                    <a:pt x="3408" y="6947"/>
                  </a:cubicBezTo>
                  <a:cubicBezTo>
                    <a:pt x="3416" y="6947"/>
                    <a:pt x="3421" y="6953"/>
                    <a:pt x="3425" y="6975"/>
                  </a:cubicBezTo>
                  <a:cubicBezTo>
                    <a:pt x="3431" y="7010"/>
                    <a:pt x="3466" y="7175"/>
                    <a:pt x="3466" y="7209"/>
                  </a:cubicBezTo>
                  <a:cubicBezTo>
                    <a:pt x="3467" y="7243"/>
                    <a:pt x="3443" y="7368"/>
                    <a:pt x="3420" y="7395"/>
                  </a:cubicBezTo>
                  <a:cubicBezTo>
                    <a:pt x="3424" y="7399"/>
                    <a:pt x="3424" y="7399"/>
                    <a:pt x="3424" y="7399"/>
                  </a:cubicBezTo>
                  <a:cubicBezTo>
                    <a:pt x="3723" y="7212"/>
                    <a:pt x="3723" y="7212"/>
                    <a:pt x="3723" y="7212"/>
                  </a:cubicBezTo>
                  <a:cubicBezTo>
                    <a:pt x="3721" y="7206"/>
                    <a:pt x="3721" y="7206"/>
                    <a:pt x="3721" y="7206"/>
                  </a:cubicBezTo>
                  <a:cubicBezTo>
                    <a:pt x="3721" y="7206"/>
                    <a:pt x="3720" y="7207"/>
                    <a:pt x="3719" y="7207"/>
                  </a:cubicBezTo>
                  <a:close/>
                  <a:moveTo>
                    <a:pt x="3390" y="6781"/>
                  </a:moveTo>
                  <a:cubicBezTo>
                    <a:pt x="3390" y="6816"/>
                    <a:pt x="3385" y="6826"/>
                    <a:pt x="3367" y="6844"/>
                  </a:cubicBezTo>
                  <a:cubicBezTo>
                    <a:pt x="3351" y="6860"/>
                    <a:pt x="3146" y="6954"/>
                    <a:pt x="3122" y="6966"/>
                  </a:cubicBezTo>
                  <a:cubicBezTo>
                    <a:pt x="3118" y="6968"/>
                    <a:pt x="3114" y="6969"/>
                    <a:pt x="3110" y="6969"/>
                  </a:cubicBezTo>
                  <a:cubicBezTo>
                    <a:pt x="3099" y="6969"/>
                    <a:pt x="3091" y="6962"/>
                    <a:pt x="3091" y="6940"/>
                  </a:cubicBezTo>
                  <a:cubicBezTo>
                    <a:pt x="3091" y="6931"/>
                    <a:pt x="3092" y="6919"/>
                    <a:pt x="3097" y="6905"/>
                  </a:cubicBezTo>
                  <a:cubicBezTo>
                    <a:pt x="3097" y="6905"/>
                    <a:pt x="3237" y="6313"/>
                    <a:pt x="3243" y="6277"/>
                  </a:cubicBezTo>
                  <a:cubicBezTo>
                    <a:pt x="3246" y="6255"/>
                    <a:pt x="3260" y="6213"/>
                    <a:pt x="3271" y="6213"/>
                  </a:cubicBezTo>
                  <a:cubicBezTo>
                    <a:pt x="3271" y="6213"/>
                    <a:pt x="3272" y="6213"/>
                    <a:pt x="3272" y="6213"/>
                  </a:cubicBezTo>
                  <a:cubicBezTo>
                    <a:pt x="3277" y="6212"/>
                    <a:pt x="3287" y="6222"/>
                    <a:pt x="3296" y="6254"/>
                  </a:cubicBezTo>
                  <a:cubicBezTo>
                    <a:pt x="3326" y="6347"/>
                    <a:pt x="3390" y="6747"/>
                    <a:pt x="3390" y="6781"/>
                  </a:cubicBezTo>
                  <a:cubicBezTo>
                    <a:pt x="3390" y="6781"/>
                    <a:pt x="3390" y="6781"/>
                    <a:pt x="3390" y="6781"/>
                  </a:cubicBezTo>
                  <a:close/>
                  <a:moveTo>
                    <a:pt x="2903" y="5332"/>
                  </a:moveTo>
                  <a:cubicBezTo>
                    <a:pt x="2903" y="5332"/>
                    <a:pt x="2890" y="5203"/>
                    <a:pt x="2890" y="5137"/>
                  </a:cubicBezTo>
                  <a:cubicBezTo>
                    <a:pt x="2890" y="5126"/>
                    <a:pt x="2891" y="5116"/>
                    <a:pt x="2892" y="5110"/>
                  </a:cubicBezTo>
                  <a:cubicBezTo>
                    <a:pt x="2897" y="5064"/>
                    <a:pt x="2938" y="4888"/>
                    <a:pt x="2938" y="4887"/>
                  </a:cubicBezTo>
                  <a:cubicBezTo>
                    <a:pt x="2940" y="4881"/>
                    <a:pt x="2940" y="4881"/>
                    <a:pt x="2940" y="4881"/>
                  </a:cubicBezTo>
                  <a:cubicBezTo>
                    <a:pt x="2934" y="4884"/>
                    <a:pt x="2934" y="4884"/>
                    <a:pt x="2934" y="4884"/>
                  </a:cubicBezTo>
                  <a:cubicBezTo>
                    <a:pt x="2809" y="4950"/>
                    <a:pt x="2810" y="5151"/>
                    <a:pt x="2786" y="5232"/>
                  </a:cubicBezTo>
                  <a:cubicBezTo>
                    <a:pt x="2763" y="5313"/>
                    <a:pt x="2717" y="5347"/>
                    <a:pt x="2659" y="5377"/>
                  </a:cubicBezTo>
                  <a:cubicBezTo>
                    <a:pt x="2649" y="5381"/>
                    <a:pt x="2640" y="5383"/>
                    <a:pt x="2632" y="5383"/>
                  </a:cubicBezTo>
                  <a:cubicBezTo>
                    <a:pt x="2590" y="5383"/>
                    <a:pt x="2557" y="5330"/>
                    <a:pt x="2557" y="5297"/>
                  </a:cubicBezTo>
                  <a:cubicBezTo>
                    <a:pt x="2557" y="5270"/>
                    <a:pt x="2555" y="4771"/>
                    <a:pt x="2555" y="4422"/>
                  </a:cubicBezTo>
                  <a:cubicBezTo>
                    <a:pt x="2555" y="4248"/>
                    <a:pt x="2555" y="4110"/>
                    <a:pt x="2557" y="4089"/>
                  </a:cubicBezTo>
                  <a:cubicBezTo>
                    <a:pt x="2563" y="4026"/>
                    <a:pt x="2627" y="3909"/>
                    <a:pt x="2627" y="3909"/>
                  </a:cubicBezTo>
                  <a:cubicBezTo>
                    <a:pt x="2632" y="3900"/>
                    <a:pt x="2632" y="3900"/>
                    <a:pt x="2632" y="3900"/>
                  </a:cubicBezTo>
                  <a:cubicBezTo>
                    <a:pt x="2278" y="4084"/>
                    <a:pt x="2278" y="4084"/>
                    <a:pt x="2278" y="4084"/>
                  </a:cubicBezTo>
                  <a:cubicBezTo>
                    <a:pt x="2283" y="4086"/>
                    <a:pt x="2283" y="4086"/>
                    <a:pt x="2283" y="4086"/>
                  </a:cubicBezTo>
                  <a:cubicBezTo>
                    <a:pt x="2284" y="4086"/>
                    <a:pt x="2382" y="4127"/>
                    <a:pt x="2381" y="4189"/>
                  </a:cubicBezTo>
                  <a:cubicBezTo>
                    <a:pt x="2381" y="5544"/>
                    <a:pt x="2381" y="5544"/>
                    <a:pt x="2381" y="5544"/>
                  </a:cubicBezTo>
                  <a:cubicBezTo>
                    <a:pt x="2381" y="5584"/>
                    <a:pt x="2364" y="5625"/>
                    <a:pt x="2364" y="5625"/>
                  </a:cubicBezTo>
                  <a:cubicBezTo>
                    <a:pt x="2361" y="5632"/>
                    <a:pt x="2361" y="5632"/>
                    <a:pt x="2361" y="5632"/>
                  </a:cubicBezTo>
                  <a:cubicBezTo>
                    <a:pt x="2903" y="5334"/>
                    <a:pt x="2903" y="5334"/>
                    <a:pt x="2903" y="5334"/>
                  </a:cubicBezTo>
                  <a:lnTo>
                    <a:pt x="2903" y="5332"/>
                  </a:lnTo>
                  <a:close/>
                  <a:moveTo>
                    <a:pt x="3793" y="4831"/>
                  </a:moveTo>
                  <a:cubicBezTo>
                    <a:pt x="3793" y="4831"/>
                    <a:pt x="3723" y="4803"/>
                    <a:pt x="3724" y="4768"/>
                  </a:cubicBezTo>
                  <a:cubicBezTo>
                    <a:pt x="3724" y="4767"/>
                    <a:pt x="3724" y="4765"/>
                    <a:pt x="3724" y="4764"/>
                  </a:cubicBezTo>
                  <a:cubicBezTo>
                    <a:pt x="3730" y="4723"/>
                    <a:pt x="3766" y="4464"/>
                    <a:pt x="3783" y="4425"/>
                  </a:cubicBezTo>
                  <a:cubicBezTo>
                    <a:pt x="3801" y="4382"/>
                    <a:pt x="3789" y="4372"/>
                    <a:pt x="3811" y="4362"/>
                  </a:cubicBezTo>
                  <a:cubicBezTo>
                    <a:pt x="3834" y="4350"/>
                    <a:pt x="4039" y="4244"/>
                    <a:pt x="4063" y="4233"/>
                  </a:cubicBezTo>
                  <a:cubicBezTo>
                    <a:pt x="4071" y="4228"/>
                    <a:pt x="4078" y="4226"/>
                    <a:pt x="4083" y="4226"/>
                  </a:cubicBezTo>
                  <a:cubicBezTo>
                    <a:pt x="4091" y="4226"/>
                    <a:pt x="4096" y="4232"/>
                    <a:pt x="4100" y="4254"/>
                  </a:cubicBezTo>
                  <a:cubicBezTo>
                    <a:pt x="4106" y="4289"/>
                    <a:pt x="4141" y="4454"/>
                    <a:pt x="4141" y="4488"/>
                  </a:cubicBezTo>
                  <a:cubicBezTo>
                    <a:pt x="4141" y="4522"/>
                    <a:pt x="4117" y="4646"/>
                    <a:pt x="4095" y="4674"/>
                  </a:cubicBezTo>
                  <a:cubicBezTo>
                    <a:pt x="4098" y="4678"/>
                    <a:pt x="4098" y="4678"/>
                    <a:pt x="4098" y="4678"/>
                  </a:cubicBezTo>
                  <a:cubicBezTo>
                    <a:pt x="4397" y="4490"/>
                    <a:pt x="4397" y="4490"/>
                    <a:pt x="4397" y="4490"/>
                  </a:cubicBezTo>
                  <a:cubicBezTo>
                    <a:pt x="4396" y="4485"/>
                    <a:pt x="4396" y="4485"/>
                    <a:pt x="4396" y="4485"/>
                  </a:cubicBezTo>
                  <a:cubicBezTo>
                    <a:pt x="4396" y="4485"/>
                    <a:pt x="4395" y="4485"/>
                    <a:pt x="4393" y="4485"/>
                  </a:cubicBezTo>
                  <a:cubicBezTo>
                    <a:pt x="4385" y="4485"/>
                    <a:pt x="4359" y="4482"/>
                    <a:pt x="4340" y="4434"/>
                  </a:cubicBezTo>
                  <a:cubicBezTo>
                    <a:pt x="4317" y="4376"/>
                    <a:pt x="4070" y="3402"/>
                    <a:pt x="4053" y="3326"/>
                  </a:cubicBezTo>
                  <a:cubicBezTo>
                    <a:pt x="4035" y="3250"/>
                    <a:pt x="4029" y="3180"/>
                    <a:pt x="4029" y="3139"/>
                  </a:cubicBezTo>
                  <a:cubicBezTo>
                    <a:pt x="4029" y="3058"/>
                    <a:pt x="4029" y="3058"/>
                    <a:pt x="4029" y="3058"/>
                  </a:cubicBezTo>
                  <a:cubicBezTo>
                    <a:pt x="4025" y="3060"/>
                    <a:pt x="4025" y="3060"/>
                    <a:pt x="4025" y="3060"/>
                  </a:cubicBezTo>
                  <a:cubicBezTo>
                    <a:pt x="4025" y="3060"/>
                    <a:pt x="3942" y="3096"/>
                    <a:pt x="3906" y="3197"/>
                  </a:cubicBezTo>
                  <a:cubicBezTo>
                    <a:pt x="3871" y="3297"/>
                    <a:pt x="3607" y="4622"/>
                    <a:pt x="3595" y="4687"/>
                  </a:cubicBezTo>
                  <a:cubicBezTo>
                    <a:pt x="3595" y="4687"/>
                    <a:pt x="3595" y="4687"/>
                    <a:pt x="3595" y="4687"/>
                  </a:cubicBezTo>
                  <a:cubicBezTo>
                    <a:pt x="3584" y="4751"/>
                    <a:pt x="3560" y="4815"/>
                    <a:pt x="3484" y="5009"/>
                  </a:cubicBezTo>
                  <a:cubicBezTo>
                    <a:pt x="3481" y="5017"/>
                    <a:pt x="3481" y="5017"/>
                    <a:pt x="3481" y="5017"/>
                  </a:cubicBezTo>
                  <a:cubicBezTo>
                    <a:pt x="3799" y="4833"/>
                    <a:pt x="3799" y="4833"/>
                    <a:pt x="3799" y="4833"/>
                  </a:cubicBezTo>
                  <a:lnTo>
                    <a:pt x="3793" y="4831"/>
                  </a:lnTo>
                  <a:close/>
                  <a:moveTo>
                    <a:pt x="3824" y="4160"/>
                  </a:moveTo>
                  <a:cubicBezTo>
                    <a:pt x="3824" y="4160"/>
                    <a:pt x="3912" y="3738"/>
                    <a:pt x="3918" y="3703"/>
                  </a:cubicBezTo>
                  <a:cubicBezTo>
                    <a:pt x="3921" y="3680"/>
                    <a:pt x="3934" y="3638"/>
                    <a:pt x="3946" y="3638"/>
                  </a:cubicBezTo>
                  <a:cubicBezTo>
                    <a:pt x="3946" y="3638"/>
                    <a:pt x="3946" y="3638"/>
                    <a:pt x="3946" y="3638"/>
                  </a:cubicBezTo>
                  <a:cubicBezTo>
                    <a:pt x="3951" y="3637"/>
                    <a:pt x="3961" y="3648"/>
                    <a:pt x="3971" y="3679"/>
                  </a:cubicBezTo>
                  <a:cubicBezTo>
                    <a:pt x="4000" y="3773"/>
                    <a:pt x="4065" y="4026"/>
                    <a:pt x="4065" y="4060"/>
                  </a:cubicBezTo>
                  <a:cubicBezTo>
                    <a:pt x="4065" y="4060"/>
                    <a:pt x="4065" y="4060"/>
                    <a:pt x="4065" y="4060"/>
                  </a:cubicBezTo>
                  <a:cubicBezTo>
                    <a:pt x="4064" y="4095"/>
                    <a:pt x="4059" y="4105"/>
                    <a:pt x="4042" y="4122"/>
                  </a:cubicBezTo>
                  <a:cubicBezTo>
                    <a:pt x="4026" y="4139"/>
                    <a:pt x="3872" y="4210"/>
                    <a:pt x="3849" y="4221"/>
                  </a:cubicBezTo>
                  <a:cubicBezTo>
                    <a:pt x="3849" y="4221"/>
                    <a:pt x="3849" y="4221"/>
                    <a:pt x="3849" y="4221"/>
                  </a:cubicBezTo>
                  <a:cubicBezTo>
                    <a:pt x="3845" y="4223"/>
                    <a:pt x="3841" y="4225"/>
                    <a:pt x="3837" y="4225"/>
                  </a:cubicBezTo>
                  <a:cubicBezTo>
                    <a:pt x="3827" y="4224"/>
                    <a:pt x="3818" y="4217"/>
                    <a:pt x="3818" y="4195"/>
                  </a:cubicBezTo>
                  <a:cubicBezTo>
                    <a:pt x="3818" y="4186"/>
                    <a:pt x="3820" y="4174"/>
                    <a:pt x="3824" y="4160"/>
                  </a:cubicBezTo>
                  <a:close/>
                  <a:moveTo>
                    <a:pt x="4778" y="7011"/>
                  </a:moveTo>
                  <a:cubicBezTo>
                    <a:pt x="4759" y="7011"/>
                    <a:pt x="4738" y="7010"/>
                    <a:pt x="4719" y="7007"/>
                  </a:cubicBezTo>
                  <a:cubicBezTo>
                    <a:pt x="4558" y="6980"/>
                    <a:pt x="4514" y="6885"/>
                    <a:pt x="4422" y="6692"/>
                  </a:cubicBezTo>
                  <a:cubicBezTo>
                    <a:pt x="4322" y="6483"/>
                    <a:pt x="4317" y="6296"/>
                    <a:pt x="4317" y="6278"/>
                  </a:cubicBezTo>
                  <a:cubicBezTo>
                    <a:pt x="4337" y="6263"/>
                    <a:pt x="4604" y="6058"/>
                    <a:pt x="4604" y="5813"/>
                  </a:cubicBezTo>
                  <a:cubicBezTo>
                    <a:pt x="4604" y="5627"/>
                    <a:pt x="4569" y="5523"/>
                    <a:pt x="4511" y="5466"/>
                  </a:cubicBezTo>
                  <a:cubicBezTo>
                    <a:pt x="4453" y="5408"/>
                    <a:pt x="4374" y="5399"/>
                    <a:pt x="4289" y="5399"/>
                  </a:cubicBezTo>
                  <a:cubicBezTo>
                    <a:pt x="4266" y="5399"/>
                    <a:pt x="4243" y="5399"/>
                    <a:pt x="4220" y="5400"/>
                  </a:cubicBezTo>
                  <a:cubicBezTo>
                    <a:pt x="4019" y="5406"/>
                    <a:pt x="3790" y="5571"/>
                    <a:pt x="3790" y="5571"/>
                  </a:cubicBezTo>
                  <a:cubicBezTo>
                    <a:pt x="3785" y="5575"/>
                    <a:pt x="3785" y="5575"/>
                    <a:pt x="3785" y="5575"/>
                  </a:cubicBezTo>
                  <a:cubicBezTo>
                    <a:pt x="3791" y="5576"/>
                    <a:pt x="3791" y="5576"/>
                    <a:pt x="3791" y="5576"/>
                  </a:cubicBezTo>
                  <a:cubicBezTo>
                    <a:pt x="3791" y="5576"/>
                    <a:pt x="3883" y="5593"/>
                    <a:pt x="3883" y="5679"/>
                  </a:cubicBezTo>
                  <a:cubicBezTo>
                    <a:pt x="3883" y="5737"/>
                    <a:pt x="3885" y="6255"/>
                    <a:pt x="3885" y="6621"/>
                  </a:cubicBezTo>
                  <a:cubicBezTo>
                    <a:pt x="3885" y="6804"/>
                    <a:pt x="3885" y="6949"/>
                    <a:pt x="3883" y="6980"/>
                  </a:cubicBezTo>
                  <a:cubicBezTo>
                    <a:pt x="3877" y="7073"/>
                    <a:pt x="3836" y="7149"/>
                    <a:pt x="3836" y="7149"/>
                  </a:cubicBezTo>
                  <a:cubicBezTo>
                    <a:pt x="3831" y="7159"/>
                    <a:pt x="3831" y="7159"/>
                    <a:pt x="3831" y="7159"/>
                  </a:cubicBezTo>
                  <a:cubicBezTo>
                    <a:pt x="4113" y="6987"/>
                    <a:pt x="4113" y="6987"/>
                    <a:pt x="4113" y="6987"/>
                  </a:cubicBezTo>
                  <a:cubicBezTo>
                    <a:pt x="4110" y="6984"/>
                    <a:pt x="4110" y="6984"/>
                    <a:pt x="4110" y="6984"/>
                  </a:cubicBezTo>
                  <a:cubicBezTo>
                    <a:pt x="4110" y="6984"/>
                    <a:pt x="4064" y="6944"/>
                    <a:pt x="4065" y="6887"/>
                  </a:cubicBezTo>
                  <a:cubicBezTo>
                    <a:pt x="4065" y="6279"/>
                    <a:pt x="4065" y="6279"/>
                    <a:pt x="4065" y="6279"/>
                  </a:cubicBezTo>
                  <a:cubicBezTo>
                    <a:pt x="4068" y="6278"/>
                    <a:pt x="4072" y="6278"/>
                    <a:pt x="4076" y="6278"/>
                  </a:cubicBezTo>
                  <a:cubicBezTo>
                    <a:pt x="4120" y="6277"/>
                    <a:pt x="4141" y="6335"/>
                    <a:pt x="4200" y="6518"/>
                  </a:cubicBezTo>
                  <a:cubicBezTo>
                    <a:pt x="4264" y="6718"/>
                    <a:pt x="4372" y="6915"/>
                    <a:pt x="4529" y="7024"/>
                  </a:cubicBezTo>
                  <a:cubicBezTo>
                    <a:pt x="4584" y="7062"/>
                    <a:pt x="4634" y="7075"/>
                    <a:pt x="4678" y="7075"/>
                  </a:cubicBezTo>
                  <a:cubicBezTo>
                    <a:pt x="4772" y="7075"/>
                    <a:pt x="4833" y="7014"/>
                    <a:pt x="4833" y="7014"/>
                  </a:cubicBezTo>
                  <a:cubicBezTo>
                    <a:pt x="4839" y="7008"/>
                    <a:pt x="4839" y="7008"/>
                    <a:pt x="4839" y="7008"/>
                  </a:cubicBezTo>
                  <a:cubicBezTo>
                    <a:pt x="4831" y="7009"/>
                    <a:pt x="4831" y="7009"/>
                    <a:pt x="4831" y="7009"/>
                  </a:cubicBezTo>
                  <a:cubicBezTo>
                    <a:pt x="4831" y="7009"/>
                    <a:pt x="4807" y="7011"/>
                    <a:pt x="4778" y="7011"/>
                  </a:cubicBezTo>
                  <a:close/>
                  <a:moveTo>
                    <a:pt x="4207" y="6233"/>
                  </a:moveTo>
                  <a:cubicBezTo>
                    <a:pt x="4190" y="6239"/>
                    <a:pt x="4173" y="6241"/>
                    <a:pt x="4157" y="6241"/>
                  </a:cubicBezTo>
                  <a:cubicBezTo>
                    <a:pt x="4130" y="6241"/>
                    <a:pt x="4107" y="6234"/>
                    <a:pt x="4090" y="6228"/>
                  </a:cubicBezTo>
                  <a:cubicBezTo>
                    <a:pt x="4077" y="6223"/>
                    <a:pt x="4068" y="6218"/>
                    <a:pt x="4065" y="6216"/>
                  </a:cubicBezTo>
                  <a:cubicBezTo>
                    <a:pt x="4065" y="5620"/>
                    <a:pt x="4065" y="5620"/>
                    <a:pt x="4065" y="5620"/>
                  </a:cubicBezTo>
                  <a:cubicBezTo>
                    <a:pt x="4065" y="5582"/>
                    <a:pt x="4102" y="5505"/>
                    <a:pt x="4203" y="5505"/>
                  </a:cubicBezTo>
                  <a:cubicBezTo>
                    <a:pt x="4207" y="5505"/>
                    <a:pt x="4210" y="5505"/>
                    <a:pt x="4214" y="5506"/>
                  </a:cubicBezTo>
                  <a:cubicBezTo>
                    <a:pt x="4325" y="5512"/>
                    <a:pt x="4404" y="5544"/>
                    <a:pt x="4411" y="5778"/>
                  </a:cubicBezTo>
                  <a:cubicBezTo>
                    <a:pt x="4411" y="5786"/>
                    <a:pt x="4411" y="5793"/>
                    <a:pt x="4411" y="5801"/>
                  </a:cubicBezTo>
                  <a:cubicBezTo>
                    <a:pt x="4411" y="6013"/>
                    <a:pt x="4330" y="6194"/>
                    <a:pt x="4207" y="6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988" y1="12343" x2="20988" y2="12343"/>
                        <a14:foregroundMark x1="51235" y1="8368" x2="51235" y2="8368"/>
                        <a14:foregroundMark x1="35597" y1="18619" x2="35597" y2="18619"/>
                        <a14:foregroundMark x1="39506" y1="17992" x2="39506" y2="17992"/>
                        <a14:foregroundMark x1="65638" y1="19456" x2="65638" y2="19456"/>
                        <a14:foregroundMark x1="36626" y1="33264" x2="36626" y2="33264"/>
                        <a14:foregroundMark x1="39506" y1="32636" x2="39506" y2="32636"/>
                        <a14:foregroundMark x1="44239" y1="33054" x2="44239" y2="33054"/>
                        <a14:foregroundMark x1="50823" y1="33682" x2="50823" y2="33682"/>
                        <a14:foregroundMark x1="22428" y1="48745" x2="22428" y2="48745"/>
                        <a14:foregroundMark x1="36831" y1="47699" x2="36831" y2="47699"/>
                        <a14:foregroundMark x1="38066" y1="43724" x2="38066" y2="43724"/>
                        <a14:foregroundMark x1="41975" y1="49582" x2="41975" y2="49582"/>
                        <a14:foregroundMark x1="46502" y1="54812" x2="46502" y2="54812"/>
                        <a14:foregroundMark x1="55144" y1="44770" x2="55144" y2="44770"/>
                        <a14:foregroundMark x1="55350" y1="47071" x2="55350" y2="47071"/>
                        <a14:foregroundMark x1="59877" y1="51255" x2="59877" y2="51255"/>
                        <a14:foregroundMark x1="73045" y1="44142" x2="73045" y2="44142"/>
                        <a14:foregroundMark x1="72840" y1="45397" x2="72840" y2="45397"/>
                        <a14:foregroundMark x1="72016" y1="46653" x2="72016" y2="46653"/>
                        <a14:foregroundMark x1="22840" y1="51883" x2="22840" y2="51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75" y="1629000"/>
            <a:ext cx="366025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9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591022"/>
            <a:ext cx="358140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58772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Samuel Marsden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833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Z:\5. Resources\Goal 4 Leadership\Local Leader Strategy\Background image slide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667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The Cost of Living</a:t>
            </a:r>
            <a:endParaRPr lang="en-NZ" sz="6000" b="1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9682" y="5592142"/>
            <a:ext cx="57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NZ" sz="3200" dirty="0"/>
              <a:t>Covenant Renewal Day 2014</a:t>
            </a:r>
          </a:p>
        </p:txBody>
      </p:sp>
      <p:grpSp>
        <p:nvGrpSpPr>
          <p:cNvPr id="14" name="Group 10"/>
          <p:cNvGrpSpPr>
            <a:grpSpLocks noChangeAspect="1"/>
          </p:cNvGrpSpPr>
          <p:nvPr/>
        </p:nvGrpSpPr>
        <p:grpSpPr bwMode="auto">
          <a:xfrm>
            <a:off x="467544" y="5013176"/>
            <a:ext cx="1340633" cy="1584176"/>
            <a:chOff x="1426" y="1419"/>
            <a:chExt cx="1677" cy="1983"/>
          </a:xfrm>
        </p:grpSpPr>
        <p:sp>
          <p:nvSpPr>
            <p:cNvPr id="15" name="Freeform 11"/>
            <p:cNvSpPr>
              <a:spLocks noChangeAspect="1"/>
            </p:cNvSpPr>
            <p:nvPr/>
          </p:nvSpPr>
          <p:spPr bwMode="auto">
            <a:xfrm>
              <a:off x="1426" y="1419"/>
              <a:ext cx="1677" cy="1983"/>
            </a:xfrm>
            <a:custGeom>
              <a:avLst/>
              <a:gdLst>
                <a:gd name="T0" fmla="*/ 35 w 8257"/>
                <a:gd name="T1" fmla="*/ 83 h 9712"/>
                <a:gd name="T2" fmla="*/ 26 w 8257"/>
                <a:gd name="T3" fmla="*/ 76 h 9712"/>
                <a:gd name="T4" fmla="*/ 15 w 8257"/>
                <a:gd name="T5" fmla="*/ 72 h 9712"/>
                <a:gd name="T6" fmla="*/ 10 w 8257"/>
                <a:gd name="T7" fmla="*/ 69 h 9712"/>
                <a:gd name="T8" fmla="*/ 6 w 8257"/>
                <a:gd name="T9" fmla="*/ 66 h 9712"/>
                <a:gd name="T10" fmla="*/ 1 w 8257"/>
                <a:gd name="T11" fmla="*/ 45 h 9712"/>
                <a:gd name="T12" fmla="*/ 4 w 8257"/>
                <a:gd name="T13" fmla="*/ 23 h 9712"/>
                <a:gd name="T14" fmla="*/ 2 w 8257"/>
                <a:gd name="T15" fmla="*/ 10 h 9712"/>
                <a:gd name="T16" fmla="*/ 5 w 8257"/>
                <a:gd name="T17" fmla="*/ 5 h 9712"/>
                <a:gd name="T18" fmla="*/ 19 w 8257"/>
                <a:gd name="T19" fmla="*/ 8 h 9712"/>
                <a:gd name="T20" fmla="*/ 34 w 8257"/>
                <a:gd name="T21" fmla="*/ 1 h 9712"/>
                <a:gd name="T22" fmla="*/ 35 w 8257"/>
                <a:gd name="T23" fmla="*/ 0 h 9712"/>
                <a:gd name="T24" fmla="*/ 35 w 8257"/>
                <a:gd name="T25" fmla="*/ 1 h 9712"/>
                <a:gd name="T26" fmla="*/ 50 w 8257"/>
                <a:gd name="T27" fmla="*/ 8 h 9712"/>
                <a:gd name="T28" fmla="*/ 64 w 8257"/>
                <a:gd name="T29" fmla="*/ 5 h 9712"/>
                <a:gd name="T30" fmla="*/ 67 w 8257"/>
                <a:gd name="T31" fmla="*/ 10 h 9712"/>
                <a:gd name="T32" fmla="*/ 65 w 8257"/>
                <a:gd name="T33" fmla="*/ 23 h 9712"/>
                <a:gd name="T34" fmla="*/ 68 w 8257"/>
                <a:gd name="T35" fmla="*/ 45 h 9712"/>
                <a:gd name="T36" fmla="*/ 63 w 8257"/>
                <a:gd name="T37" fmla="*/ 66 h 9712"/>
                <a:gd name="T38" fmla="*/ 59 w 8257"/>
                <a:gd name="T39" fmla="*/ 69 h 9712"/>
                <a:gd name="T40" fmla="*/ 54 w 8257"/>
                <a:gd name="T41" fmla="*/ 72 h 9712"/>
                <a:gd name="T42" fmla="*/ 43 w 8257"/>
                <a:gd name="T43" fmla="*/ 76 h 9712"/>
                <a:gd name="T44" fmla="*/ 35 w 8257"/>
                <a:gd name="T45" fmla="*/ 83 h 9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57" h="9712">
                  <a:moveTo>
                    <a:pt x="4123" y="9712"/>
                  </a:moveTo>
                  <a:cubicBezTo>
                    <a:pt x="3851" y="9347"/>
                    <a:pt x="3543" y="9100"/>
                    <a:pt x="3120" y="8943"/>
                  </a:cubicBezTo>
                  <a:cubicBezTo>
                    <a:pt x="2690" y="8784"/>
                    <a:pt x="2262" y="8648"/>
                    <a:pt x="1835" y="8482"/>
                  </a:cubicBezTo>
                  <a:cubicBezTo>
                    <a:pt x="1624" y="8401"/>
                    <a:pt x="1427" y="8306"/>
                    <a:pt x="1236" y="8166"/>
                  </a:cubicBezTo>
                  <a:cubicBezTo>
                    <a:pt x="1040" y="8024"/>
                    <a:pt x="876" y="7883"/>
                    <a:pt x="723" y="7696"/>
                  </a:cubicBezTo>
                  <a:cubicBezTo>
                    <a:pt x="168" y="7020"/>
                    <a:pt x="0" y="6181"/>
                    <a:pt x="92" y="5333"/>
                  </a:cubicBezTo>
                  <a:cubicBezTo>
                    <a:pt x="189" y="4445"/>
                    <a:pt x="425" y="3611"/>
                    <a:pt x="441" y="2731"/>
                  </a:cubicBezTo>
                  <a:cubicBezTo>
                    <a:pt x="451" y="2189"/>
                    <a:pt x="371" y="1661"/>
                    <a:pt x="215" y="1131"/>
                  </a:cubicBezTo>
                  <a:cubicBezTo>
                    <a:pt x="131" y="847"/>
                    <a:pt x="350" y="537"/>
                    <a:pt x="635" y="593"/>
                  </a:cubicBezTo>
                  <a:cubicBezTo>
                    <a:pt x="1212" y="704"/>
                    <a:pt x="1723" y="964"/>
                    <a:pt x="2302" y="949"/>
                  </a:cubicBezTo>
                  <a:cubicBezTo>
                    <a:pt x="2984" y="931"/>
                    <a:pt x="3613" y="593"/>
                    <a:pt x="4070" y="73"/>
                  </a:cubicBezTo>
                  <a:cubicBezTo>
                    <a:pt x="4086" y="54"/>
                    <a:pt x="4109" y="27"/>
                    <a:pt x="4129" y="0"/>
                  </a:cubicBezTo>
                  <a:cubicBezTo>
                    <a:pt x="4148" y="27"/>
                    <a:pt x="4171" y="54"/>
                    <a:pt x="4187" y="73"/>
                  </a:cubicBezTo>
                  <a:cubicBezTo>
                    <a:pt x="4644" y="593"/>
                    <a:pt x="5273" y="931"/>
                    <a:pt x="5955" y="949"/>
                  </a:cubicBezTo>
                  <a:cubicBezTo>
                    <a:pt x="6534" y="964"/>
                    <a:pt x="7045" y="704"/>
                    <a:pt x="7622" y="593"/>
                  </a:cubicBezTo>
                  <a:cubicBezTo>
                    <a:pt x="7907" y="537"/>
                    <a:pt x="8126" y="847"/>
                    <a:pt x="8042" y="1131"/>
                  </a:cubicBezTo>
                  <a:cubicBezTo>
                    <a:pt x="7886" y="1661"/>
                    <a:pt x="7806" y="2189"/>
                    <a:pt x="7816" y="2731"/>
                  </a:cubicBezTo>
                  <a:cubicBezTo>
                    <a:pt x="7832" y="3611"/>
                    <a:pt x="8068" y="4445"/>
                    <a:pt x="8165" y="5333"/>
                  </a:cubicBezTo>
                  <a:cubicBezTo>
                    <a:pt x="8257" y="6181"/>
                    <a:pt x="8089" y="7020"/>
                    <a:pt x="7534" y="7696"/>
                  </a:cubicBezTo>
                  <a:cubicBezTo>
                    <a:pt x="7381" y="7883"/>
                    <a:pt x="7217" y="8024"/>
                    <a:pt x="7021" y="8166"/>
                  </a:cubicBezTo>
                  <a:cubicBezTo>
                    <a:pt x="6830" y="8306"/>
                    <a:pt x="6633" y="8401"/>
                    <a:pt x="6422" y="8482"/>
                  </a:cubicBezTo>
                  <a:cubicBezTo>
                    <a:pt x="5995" y="8648"/>
                    <a:pt x="5567" y="8784"/>
                    <a:pt x="5137" y="8943"/>
                  </a:cubicBezTo>
                  <a:cubicBezTo>
                    <a:pt x="4714" y="9100"/>
                    <a:pt x="4396" y="9347"/>
                    <a:pt x="4123" y="9712"/>
                  </a:cubicBezTo>
                  <a:close/>
                </a:path>
              </a:pathLst>
            </a:custGeom>
            <a:solidFill>
              <a:srgbClr val="E00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12"/>
            <p:cNvSpPr>
              <a:spLocks noChangeAspect="1" noEditPoints="1"/>
            </p:cNvSpPr>
            <p:nvPr/>
          </p:nvSpPr>
          <p:spPr bwMode="auto">
            <a:xfrm>
              <a:off x="1496" y="1504"/>
              <a:ext cx="1537" cy="1820"/>
            </a:xfrm>
            <a:custGeom>
              <a:avLst/>
              <a:gdLst>
                <a:gd name="T0" fmla="*/ 47 w 7567"/>
                <a:gd name="T1" fmla="*/ 7 h 8913"/>
                <a:gd name="T2" fmla="*/ 17 w 7567"/>
                <a:gd name="T3" fmla="*/ 7 h 8913"/>
                <a:gd name="T4" fmla="*/ 3 w 7567"/>
                <a:gd name="T5" fmla="*/ 21 h 8913"/>
                <a:gd name="T6" fmla="*/ 36 w 7567"/>
                <a:gd name="T7" fmla="*/ 72 h 8913"/>
                <a:gd name="T8" fmla="*/ 43 w 7567"/>
                <a:gd name="T9" fmla="*/ 68 h 8913"/>
                <a:gd name="T10" fmla="*/ 4 w 7567"/>
                <a:gd name="T11" fmla="*/ 20 h 8913"/>
                <a:gd name="T12" fmla="*/ 17 w 7567"/>
                <a:gd name="T13" fmla="*/ 8 h 8913"/>
                <a:gd name="T14" fmla="*/ 61 w 7567"/>
                <a:gd name="T15" fmla="*/ 6 h 8913"/>
                <a:gd name="T16" fmla="*/ 16 w 7567"/>
                <a:gd name="T17" fmla="*/ 36 h 8913"/>
                <a:gd name="T18" fmla="*/ 14 w 7567"/>
                <a:gd name="T19" fmla="*/ 48 h 8913"/>
                <a:gd name="T20" fmla="*/ 19 w 7567"/>
                <a:gd name="T21" fmla="*/ 48 h 8913"/>
                <a:gd name="T22" fmla="*/ 16 w 7567"/>
                <a:gd name="T23" fmla="*/ 41 h 8913"/>
                <a:gd name="T24" fmla="*/ 23 w 7567"/>
                <a:gd name="T25" fmla="*/ 32 h 8913"/>
                <a:gd name="T26" fmla="*/ 31 w 7567"/>
                <a:gd name="T27" fmla="*/ 28 h 8913"/>
                <a:gd name="T28" fmla="*/ 29 w 7567"/>
                <a:gd name="T29" fmla="*/ 19 h 8913"/>
                <a:gd name="T30" fmla="*/ 31 w 7567"/>
                <a:gd name="T31" fmla="*/ 19 h 8913"/>
                <a:gd name="T32" fmla="*/ 33 w 7567"/>
                <a:gd name="T33" fmla="*/ 13 h 8913"/>
                <a:gd name="T34" fmla="*/ 34 w 7567"/>
                <a:gd name="T35" fmla="*/ 10 h 8913"/>
                <a:gd name="T36" fmla="*/ 7 w 7567"/>
                <a:gd name="T37" fmla="*/ 39 h 8913"/>
                <a:gd name="T38" fmla="*/ 6 w 7567"/>
                <a:gd name="T39" fmla="*/ 51 h 8913"/>
                <a:gd name="T40" fmla="*/ 8 w 7567"/>
                <a:gd name="T41" fmla="*/ 46 h 8913"/>
                <a:gd name="T42" fmla="*/ 9 w 7567"/>
                <a:gd name="T43" fmla="*/ 43 h 8913"/>
                <a:gd name="T44" fmla="*/ 11 w 7567"/>
                <a:gd name="T45" fmla="*/ 39 h 8913"/>
                <a:gd name="T46" fmla="*/ 22 w 7567"/>
                <a:gd name="T47" fmla="*/ 20 h 8913"/>
                <a:gd name="T48" fmla="*/ 27 w 7567"/>
                <a:gd name="T49" fmla="*/ 13 h 8913"/>
                <a:gd name="T50" fmla="*/ 23 w 7567"/>
                <a:gd name="T51" fmla="*/ 14 h 8913"/>
                <a:gd name="T52" fmla="*/ 45 w 7567"/>
                <a:gd name="T53" fmla="*/ 34 h 8913"/>
                <a:gd name="T54" fmla="*/ 36 w 7567"/>
                <a:gd name="T55" fmla="*/ 28 h 8913"/>
                <a:gd name="T56" fmla="*/ 37 w 7567"/>
                <a:gd name="T57" fmla="*/ 38 h 8913"/>
                <a:gd name="T58" fmla="*/ 41 w 7567"/>
                <a:gd name="T59" fmla="*/ 26 h 8913"/>
                <a:gd name="T60" fmla="*/ 15 w 7567"/>
                <a:gd name="T61" fmla="*/ 17 h 8913"/>
                <a:gd name="T62" fmla="*/ 17 w 7567"/>
                <a:gd name="T63" fmla="*/ 27 h 8913"/>
                <a:gd name="T64" fmla="*/ 13 w 7567"/>
                <a:gd name="T65" fmla="*/ 18 h 8913"/>
                <a:gd name="T66" fmla="*/ 45 w 7567"/>
                <a:gd name="T67" fmla="*/ 26 h 8913"/>
                <a:gd name="T68" fmla="*/ 50 w 7567"/>
                <a:gd name="T69" fmla="*/ 25 h 8913"/>
                <a:gd name="T70" fmla="*/ 55 w 7567"/>
                <a:gd name="T71" fmla="*/ 36 h 8913"/>
                <a:gd name="T72" fmla="*/ 48 w 7567"/>
                <a:gd name="T73" fmla="*/ 39 h 8913"/>
                <a:gd name="T74" fmla="*/ 53 w 7567"/>
                <a:gd name="T75" fmla="*/ 46 h 8913"/>
                <a:gd name="T76" fmla="*/ 58 w 7567"/>
                <a:gd name="T77" fmla="*/ 13 h 8913"/>
                <a:gd name="T78" fmla="*/ 56 w 7567"/>
                <a:gd name="T79" fmla="*/ 21 h 8913"/>
                <a:gd name="T80" fmla="*/ 53 w 7567"/>
                <a:gd name="T81" fmla="*/ 28 h 8913"/>
                <a:gd name="T82" fmla="*/ 58 w 7567"/>
                <a:gd name="T83" fmla="*/ 27 h 8913"/>
                <a:gd name="T84" fmla="*/ 41 w 7567"/>
                <a:gd name="T85" fmla="*/ 43 h 8913"/>
                <a:gd name="T86" fmla="*/ 41 w 7567"/>
                <a:gd name="T87" fmla="*/ 55 h 8913"/>
                <a:gd name="T88" fmla="*/ 45 w 7567"/>
                <a:gd name="T89" fmla="*/ 45 h 8913"/>
                <a:gd name="T90" fmla="*/ 48 w 7567"/>
                <a:gd name="T91" fmla="*/ 39 h 8913"/>
                <a:gd name="T92" fmla="*/ 23 w 7567"/>
                <a:gd name="T93" fmla="*/ 66 h 8913"/>
                <a:gd name="T94" fmla="*/ 29 w 7567"/>
                <a:gd name="T95" fmla="*/ 61 h 8913"/>
                <a:gd name="T96" fmla="*/ 26 w 7567"/>
                <a:gd name="T97" fmla="*/ 59 h 8913"/>
                <a:gd name="T98" fmla="*/ 24 w 7567"/>
                <a:gd name="T99" fmla="*/ 43 h 8913"/>
                <a:gd name="T100" fmla="*/ 22 w 7567"/>
                <a:gd name="T101" fmla="*/ 33 h 8913"/>
                <a:gd name="T102" fmla="*/ 32 w 7567"/>
                <a:gd name="T103" fmla="*/ 41 h 8913"/>
                <a:gd name="T104" fmla="*/ 34 w 7567"/>
                <a:gd name="T105" fmla="*/ 40 h 8913"/>
                <a:gd name="T106" fmla="*/ 30 w 7567"/>
                <a:gd name="T107" fmla="*/ 40 h 8913"/>
                <a:gd name="T108" fmla="*/ 33 w 7567"/>
                <a:gd name="T109" fmla="*/ 31 h 8913"/>
                <a:gd name="T110" fmla="*/ 40 w 7567"/>
                <a:gd name="T111" fmla="*/ 60 h 8913"/>
                <a:gd name="T112" fmla="*/ 32 w 7567"/>
                <a:gd name="T113" fmla="*/ 48 h 8913"/>
                <a:gd name="T114" fmla="*/ 35 w 7567"/>
                <a:gd name="T115" fmla="*/ 56 h 8913"/>
                <a:gd name="T116" fmla="*/ 34 w 7567"/>
                <a:gd name="T117" fmla="*/ 53 h 89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567" h="8913">
                  <a:moveTo>
                    <a:pt x="7187" y="2416"/>
                  </a:moveTo>
                  <a:cubicBezTo>
                    <a:pt x="7187" y="2401"/>
                    <a:pt x="7187" y="2386"/>
                    <a:pt x="7187" y="2370"/>
                  </a:cubicBezTo>
                  <a:cubicBezTo>
                    <a:pt x="7187" y="2139"/>
                    <a:pt x="7226" y="1781"/>
                    <a:pt x="7272" y="1462"/>
                  </a:cubicBezTo>
                  <a:cubicBezTo>
                    <a:pt x="7317" y="1144"/>
                    <a:pt x="7370" y="859"/>
                    <a:pt x="7393" y="782"/>
                  </a:cubicBezTo>
                  <a:cubicBezTo>
                    <a:pt x="7408" y="731"/>
                    <a:pt x="7416" y="688"/>
                    <a:pt x="7416" y="650"/>
                  </a:cubicBezTo>
                  <a:cubicBezTo>
                    <a:pt x="7417" y="601"/>
                    <a:pt x="7399" y="555"/>
                    <a:pt x="7364" y="526"/>
                  </a:cubicBezTo>
                  <a:cubicBezTo>
                    <a:pt x="7329" y="498"/>
                    <a:pt x="7287" y="488"/>
                    <a:pt x="7241" y="482"/>
                  </a:cubicBezTo>
                  <a:cubicBezTo>
                    <a:pt x="7236" y="481"/>
                    <a:pt x="7230" y="481"/>
                    <a:pt x="7225" y="481"/>
                  </a:cubicBezTo>
                  <a:cubicBezTo>
                    <a:pt x="7177" y="482"/>
                    <a:pt x="7119" y="500"/>
                    <a:pt x="7032" y="525"/>
                  </a:cubicBezTo>
                  <a:cubicBezTo>
                    <a:pt x="6776" y="602"/>
                    <a:pt x="6294" y="758"/>
                    <a:pt x="5570" y="790"/>
                  </a:cubicBezTo>
                  <a:cubicBezTo>
                    <a:pt x="5544" y="791"/>
                    <a:pt x="5519" y="792"/>
                    <a:pt x="5493" y="792"/>
                  </a:cubicBezTo>
                  <a:cubicBezTo>
                    <a:pt x="5026" y="792"/>
                    <a:pt x="4607" y="604"/>
                    <a:pt x="4304" y="414"/>
                  </a:cubicBezTo>
                  <a:cubicBezTo>
                    <a:pt x="4153" y="319"/>
                    <a:pt x="4031" y="224"/>
                    <a:pt x="3948" y="153"/>
                  </a:cubicBezTo>
                  <a:cubicBezTo>
                    <a:pt x="3906" y="117"/>
                    <a:pt x="3873" y="88"/>
                    <a:pt x="3852" y="67"/>
                  </a:cubicBezTo>
                  <a:cubicBezTo>
                    <a:pt x="3830" y="47"/>
                    <a:pt x="3819" y="36"/>
                    <a:pt x="3819" y="36"/>
                  </a:cubicBezTo>
                  <a:cubicBezTo>
                    <a:pt x="3784" y="0"/>
                    <a:pt x="3784" y="0"/>
                    <a:pt x="3784" y="0"/>
                  </a:cubicBezTo>
                  <a:cubicBezTo>
                    <a:pt x="3749" y="36"/>
                    <a:pt x="3749" y="36"/>
                    <a:pt x="3749" y="36"/>
                  </a:cubicBezTo>
                  <a:cubicBezTo>
                    <a:pt x="3749" y="36"/>
                    <a:pt x="3738" y="47"/>
                    <a:pt x="3716" y="67"/>
                  </a:cubicBezTo>
                  <a:cubicBezTo>
                    <a:pt x="3564" y="212"/>
                    <a:pt x="2891" y="793"/>
                    <a:pt x="2074" y="792"/>
                  </a:cubicBezTo>
                  <a:cubicBezTo>
                    <a:pt x="2048" y="792"/>
                    <a:pt x="2023" y="791"/>
                    <a:pt x="1997" y="790"/>
                  </a:cubicBezTo>
                  <a:cubicBezTo>
                    <a:pt x="1514" y="768"/>
                    <a:pt x="1139" y="692"/>
                    <a:pt x="867" y="621"/>
                  </a:cubicBezTo>
                  <a:cubicBezTo>
                    <a:pt x="731" y="585"/>
                    <a:pt x="620" y="551"/>
                    <a:pt x="535" y="525"/>
                  </a:cubicBezTo>
                  <a:cubicBezTo>
                    <a:pt x="448" y="500"/>
                    <a:pt x="390" y="482"/>
                    <a:pt x="342" y="481"/>
                  </a:cubicBezTo>
                  <a:cubicBezTo>
                    <a:pt x="337" y="481"/>
                    <a:pt x="331" y="481"/>
                    <a:pt x="326" y="482"/>
                  </a:cubicBezTo>
                  <a:cubicBezTo>
                    <a:pt x="280" y="488"/>
                    <a:pt x="238" y="498"/>
                    <a:pt x="203" y="526"/>
                  </a:cubicBezTo>
                  <a:cubicBezTo>
                    <a:pt x="168" y="555"/>
                    <a:pt x="150" y="601"/>
                    <a:pt x="151" y="650"/>
                  </a:cubicBezTo>
                  <a:cubicBezTo>
                    <a:pt x="151" y="689"/>
                    <a:pt x="159" y="731"/>
                    <a:pt x="174" y="782"/>
                  </a:cubicBezTo>
                  <a:cubicBezTo>
                    <a:pt x="197" y="859"/>
                    <a:pt x="250" y="1144"/>
                    <a:pt x="295" y="1462"/>
                  </a:cubicBezTo>
                  <a:cubicBezTo>
                    <a:pt x="341" y="1782"/>
                    <a:pt x="380" y="2139"/>
                    <a:pt x="380" y="2370"/>
                  </a:cubicBezTo>
                  <a:cubicBezTo>
                    <a:pt x="380" y="2386"/>
                    <a:pt x="380" y="2401"/>
                    <a:pt x="380" y="2416"/>
                  </a:cubicBezTo>
                  <a:cubicBezTo>
                    <a:pt x="358" y="3299"/>
                    <a:pt x="1" y="4567"/>
                    <a:pt x="0" y="5367"/>
                  </a:cubicBezTo>
                  <a:cubicBezTo>
                    <a:pt x="0" y="5377"/>
                    <a:pt x="0" y="5386"/>
                    <a:pt x="0" y="5396"/>
                  </a:cubicBezTo>
                  <a:cubicBezTo>
                    <a:pt x="2" y="5547"/>
                    <a:pt x="29" y="5880"/>
                    <a:pt x="139" y="6246"/>
                  </a:cubicBezTo>
                  <a:cubicBezTo>
                    <a:pt x="249" y="6612"/>
                    <a:pt x="443" y="7012"/>
                    <a:pt x="782" y="7291"/>
                  </a:cubicBezTo>
                  <a:cubicBezTo>
                    <a:pt x="1449" y="7838"/>
                    <a:pt x="2004" y="7961"/>
                    <a:pt x="2343" y="8080"/>
                  </a:cubicBezTo>
                  <a:cubicBezTo>
                    <a:pt x="2687" y="8200"/>
                    <a:pt x="3066" y="8320"/>
                    <a:pt x="3247" y="8427"/>
                  </a:cubicBezTo>
                  <a:cubicBezTo>
                    <a:pt x="3430" y="8535"/>
                    <a:pt x="3610" y="8710"/>
                    <a:pt x="3741" y="8868"/>
                  </a:cubicBezTo>
                  <a:cubicBezTo>
                    <a:pt x="3778" y="8913"/>
                    <a:pt x="3778" y="8913"/>
                    <a:pt x="3778" y="8913"/>
                  </a:cubicBezTo>
                  <a:cubicBezTo>
                    <a:pt x="3816" y="8868"/>
                    <a:pt x="3816" y="8868"/>
                    <a:pt x="3816" y="8868"/>
                  </a:cubicBezTo>
                  <a:cubicBezTo>
                    <a:pt x="3946" y="8711"/>
                    <a:pt x="4136" y="8536"/>
                    <a:pt x="4320" y="8427"/>
                  </a:cubicBezTo>
                  <a:cubicBezTo>
                    <a:pt x="4501" y="8320"/>
                    <a:pt x="4880" y="8200"/>
                    <a:pt x="5224" y="8080"/>
                  </a:cubicBezTo>
                  <a:cubicBezTo>
                    <a:pt x="5564" y="7961"/>
                    <a:pt x="6107" y="7819"/>
                    <a:pt x="6784" y="7291"/>
                  </a:cubicBezTo>
                  <a:cubicBezTo>
                    <a:pt x="7131" y="7021"/>
                    <a:pt x="7324" y="6620"/>
                    <a:pt x="7433" y="6252"/>
                  </a:cubicBezTo>
                  <a:cubicBezTo>
                    <a:pt x="7542" y="5884"/>
                    <a:pt x="7565" y="5547"/>
                    <a:pt x="7567" y="5396"/>
                  </a:cubicBezTo>
                  <a:cubicBezTo>
                    <a:pt x="7567" y="5386"/>
                    <a:pt x="7567" y="5377"/>
                    <a:pt x="7567" y="5367"/>
                  </a:cubicBezTo>
                  <a:cubicBezTo>
                    <a:pt x="7566" y="4567"/>
                    <a:pt x="7209" y="3299"/>
                    <a:pt x="7187" y="2416"/>
                  </a:cubicBezTo>
                  <a:close/>
                  <a:moveTo>
                    <a:pt x="7469" y="5395"/>
                  </a:moveTo>
                  <a:cubicBezTo>
                    <a:pt x="7468" y="5538"/>
                    <a:pt x="7444" y="5868"/>
                    <a:pt x="7339" y="6225"/>
                  </a:cubicBezTo>
                  <a:cubicBezTo>
                    <a:pt x="7234" y="6581"/>
                    <a:pt x="7047" y="6963"/>
                    <a:pt x="6724" y="7214"/>
                  </a:cubicBezTo>
                  <a:cubicBezTo>
                    <a:pt x="6059" y="7731"/>
                    <a:pt x="5538" y="7866"/>
                    <a:pt x="5192" y="7988"/>
                  </a:cubicBezTo>
                  <a:cubicBezTo>
                    <a:pt x="4849" y="8108"/>
                    <a:pt x="4471" y="8226"/>
                    <a:pt x="4270" y="8343"/>
                  </a:cubicBezTo>
                  <a:cubicBezTo>
                    <a:pt x="4090" y="8450"/>
                    <a:pt x="3912" y="8609"/>
                    <a:pt x="3778" y="8761"/>
                  </a:cubicBezTo>
                  <a:cubicBezTo>
                    <a:pt x="3647" y="8610"/>
                    <a:pt x="3477" y="8450"/>
                    <a:pt x="3297" y="8343"/>
                  </a:cubicBezTo>
                  <a:cubicBezTo>
                    <a:pt x="3096" y="8226"/>
                    <a:pt x="2718" y="8108"/>
                    <a:pt x="2375" y="7988"/>
                  </a:cubicBezTo>
                  <a:cubicBezTo>
                    <a:pt x="2027" y="7866"/>
                    <a:pt x="1497" y="7750"/>
                    <a:pt x="844" y="7215"/>
                  </a:cubicBezTo>
                  <a:cubicBezTo>
                    <a:pt x="527" y="6955"/>
                    <a:pt x="339" y="6573"/>
                    <a:pt x="233" y="6218"/>
                  </a:cubicBezTo>
                  <a:cubicBezTo>
                    <a:pt x="126" y="5864"/>
                    <a:pt x="99" y="5537"/>
                    <a:pt x="98" y="5395"/>
                  </a:cubicBezTo>
                  <a:cubicBezTo>
                    <a:pt x="98" y="5386"/>
                    <a:pt x="98" y="5376"/>
                    <a:pt x="98" y="5367"/>
                  </a:cubicBezTo>
                  <a:cubicBezTo>
                    <a:pt x="97" y="4591"/>
                    <a:pt x="453" y="3321"/>
                    <a:pt x="477" y="2418"/>
                  </a:cubicBezTo>
                  <a:cubicBezTo>
                    <a:pt x="478" y="2403"/>
                    <a:pt x="478" y="2387"/>
                    <a:pt x="478" y="2370"/>
                  </a:cubicBezTo>
                  <a:cubicBezTo>
                    <a:pt x="478" y="2129"/>
                    <a:pt x="438" y="1770"/>
                    <a:pt x="392" y="1449"/>
                  </a:cubicBezTo>
                  <a:cubicBezTo>
                    <a:pt x="346" y="1126"/>
                    <a:pt x="295" y="845"/>
                    <a:pt x="268" y="754"/>
                  </a:cubicBezTo>
                  <a:cubicBezTo>
                    <a:pt x="254" y="709"/>
                    <a:pt x="249" y="674"/>
                    <a:pt x="249" y="650"/>
                  </a:cubicBezTo>
                  <a:cubicBezTo>
                    <a:pt x="250" y="619"/>
                    <a:pt x="256" y="610"/>
                    <a:pt x="265" y="602"/>
                  </a:cubicBezTo>
                  <a:cubicBezTo>
                    <a:pt x="276" y="593"/>
                    <a:pt x="300" y="583"/>
                    <a:pt x="338" y="579"/>
                  </a:cubicBezTo>
                  <a:cubicBezTo>
                    <a:pt x="339" y="579"/>
                    <a:pt x="340" y="579"/>
                    <a:pt x="342" y="579"/>
                  </a:cubicBezTo>
                  <a:cubicBezTo>
                    <a:pt x="343" y="578"/>
                    <a:pt x="343" y="578"/>
                    <a:pt x="344" y="578"/>
                  </a:cubicBezTo>
                  <a:cubicBezTo>
                    <a:pt x="365" y="578"/>
                    <a:pt x="425" y="594"/>
                    <a:pt x="507" y="619"/>
                  </a:cubicBezTo>
                  <a:cubicBezTo>
                    <a:pt x="762" y="695"/>
                    <a:pt x="1257" y="855"/>
                    <a:pt x="1993" y="888"/>
                  </a:cubicBezTo>
                  <a:cubicBezTo>
                    <a:pt x="2020" y="889"/>
                    <a:pt x="2047" y="889"/>
                    <a:pt x="2074" y="889"/>
                  </a:cubicBezTo>
                  <a:cubicBezTo>
                    <a:pt x="2939" y="887"/>
                    <a:pt x="3625" y="288"/>
                    <a:pt x="3784" y="138"/>
                  </a:cubicBezTo>
                  <a:cubicBezTo>
                    <a:pt x="3943" y="288"/>
                    <a:pt x="4628" y="887"/>
                    <a:pt x="5493" y="889"/>
                  </a:cubicBezTo>
                  <a:cubicBezTo>
                    <a:pt x="5520" y="889"/>
                    <a:pt x="5547" y="889"/>
                    <a:pt x="5574" y="888"/>
                  </a:cubicBezTo>
                  <a:cubicBezTo>
                    <a:pt x="6065" y="866"/>
                    <a:pt x="6448" y="788"/>
                    <a:pt x="6725" y="715"/>
                  </a:cubicBezTo>
                  <a:cubicBezTo>
                    <a:pt x="6863" y="679"/>
                    <a:pt x="6975" y="644"/>
                    <a:pt x="7060" y="619"/>
                  </a:cubicBezTo>
                  <a:cubicBezTo>
                    <a:pt x="7144" y="593"/>
                    <a:pt x="7205" y="578"/>
                    <a:pt x="7225" y="579"/>
                  </a:cubicBezTo>
                  <a:cubicBezTo>
                    <a:pt x="7227" y="579"/>
                    <a:pt x="7228" y="579"/>
                    <a:pt x="7228" y="579"/>
                  </a:cubicBezTo>
                  <a:cubicBezTo>
                    <a:pt x="7267" y="583"/>
                    <a:pt x="7291" y="593"/>
                    <a:pt x="7302" y="602"/>
                  </a:cubicBezTo>
                  <a:cubicBezTo>
                    <a:pt x="7311" y="610"/>
                    <a:pt x="7317" y="619"/>
                    <a:pt x="7318" y="650"/>
                  </a:cubicBezTo>
                  <a:cubicBezTo>
                    <a:pt x="7318" y="674"/>
                    <a:pt x="7312" y="709"/>
                    <a:pt x="7299" y="754"/>
                  </a:cubicBezTo>
                  <a:cubicBezTo>
                    <a:pt x="7272" y="845"/>
                    <a:pt x="7221" y="1126"/>
                    <a:pt x="7175" y="1449"/>
                  </a:cubicBezTo>
                  <a:cubicBezTo>
                    <a:pt x="7129" y="1770"/>
                    <a:pt x="7089" y="2129"/>
                    <a:pt x="7089" y="2370"/>
                  </a:cubicBezTo>
                  <a:cubicBezTo>
                    <a:pt x="7089" y="2387"/>
                    <a:pt x="7089" y="2403"/>
                    <a:pt x="7090" y="2418"/>
                  </a:cubicBezTo>
                  <a:cubicBezTo>
                    <a:pt x="7114" y="3321"/>
                    <a:pt x="7470" y="4591"/>
                    <a:pt x="7469" y="5367"/>
                  </a:cubicBezTo>
                  <a:cubicBezTo>
                    <a:pt x="7469" y="5376"/>
                    <a:pt x="7469" y="5386"/>
                    <a:pt x="7469" y="5395"/>
                  </a:cubicBezTo>
                  <a:close/>
                  <a:moveTo>
                    <a:pt x="2282" y="5670"/>
                  </a:moveTo>
                  <a:cubicBezTo>
                    <a:pt x="2274" y="5670"/>
                    <a:pt x="2248" y="5667"/>
                    <a:pt x="2229" y="5619"/>
                  </a:cubicBezTo>
                  <a:cubicBezTo>
                    <a:pt x="2205" y="5561"/>
                    <a:pt x="1959" y="4587"/>
                    <a:pt x="1941" y="4511"/>
                  </a:cubicBezTo>
                  <a:cubicBezTo>
                    <a:pt x="1924" y="4435"/>
                    <a:pt x="1918" y="4365"/>
                    <a:pt x="1918" y="4324"/>
                  </a:cubicBezTo>
                  <a:cubicBezTo>
                    <a:pt x="1918" y="4243"/>
                    <a:pt x="1918" y="4243"/>
                    <a:pt x="1918" y="4243"/>
                  </a:cubicBezTo>
                  <a:cubicBezTo>
                    <a:pt x="1914" y="4245"/>
                    <a:pt x="1914" y="4245"/>
                    <a:pt x="1914" y="4245"/>
                  </a:cubicBezTo>
                  <a:cubicBezTo>
                    <a:pt x="1914" y="4245"/>
                    <a:pt x="1831" y="4281"/>
                    <a:pt x="1795" y="4381"/>
                  </a:cubicBezTo>
                  <a:cubicBezTo>
                    <a:pt x="1760" y="4482"/>
                    <a:pt x="1496" y="5807"/>
                    <a:pt x="1484" y="5872"/>
                  </a:cubicBezTo>
                  <a:cubicBezTo>
                    <a:pt x="1472" y="5936"/>
                    <a:pt x="1449" y="6000"/>
                    <a:pt x="1373" y="6194"/>
                  </a:cubicBezTo>
                  <a:cubicBezTo>
                    <a:pt x="1370" y="6201"/>
                    <a:pt x="1370" y="6201"/>
                    <a:pt x="1370" y="6201"/>
                  </a:cubicBezTo>
                  <a:cubicBezTo>
                    <a:pt x="1687" y="6018"/>
                    <a:pt x="1687" y="6018"/>
                    <a:pt x="1687" y="6018"/>
                  </a:cubicBezTo>
                  <a:cubicBezTo>
                    <a:pt x="1681" y="6016"/>
                    <a:pt x="1681" y="6016"/>
                    <a:pt x="1681" y="6016"/>
                  </a:cubicBezTo>
                  <a:cubicBezTo>
                    <a:pt x="1681" y="6016"/>
                    <a:pt x="1612" y="5988"/>
                    <a:pt x="1613" y="5953"/>
                  </a:cubicBezTo>
                  <a:cubicBezTo>
                    <a:pt x="1613" y="5951"/>
                    <a:pt x="1613" y="5950"/>
                    <a:pt x="1613" y="5949"/>
                  </a:cubicBezTo>
                  <a:cubicBezTo>
                    <a:pt x="1619" y="5908"/>
                    <a:pt x="1654" y="5649"/>
                    <a:pt x="1671" y="5609"/>
                  </a:cubicBezTo>
                  <a:cubicBezTo>
                    <a:pt x="1689" y="5567"/>
                    <a:pt x="1678" y="5557"/>
                    <a:pt x="1699" y="5546"/>
                  </a:cubicBezTo>
                  <a:cubicBezTo>
                    <a:pt x="1723" y="5535"/>
                    <a:pt x="1928" y="5429"/>
                    <a:pt x="1952" y="5417"/>
                  </a:cubicBezTo>
                  <a:cubicBezTo>
                    <a:pt x="1960" y="5413"/>
                    <a:pt x="1967" y="5410"/>
                    <a:pt x="1972" y="5411"/>
                  </a:cubicBezTo>
                  <a:cubicBezTo>
                    <a:pt x="1979" y="5410"/>
                    <a:pt x="1984" y="5416"/>
                    <a:pt x="1988" y="5439"/>
                  </a:cubicBezTo>
                  <a:cubicBezTo>
                    <a:pt x="1994" y="5474"/>
                    <a:pt x="2029" y="5638"/>
                    <a:pt x="2029" y="5673"/>
                  </a:cubicBezTo>
                  <a:cubicBezTo>
                    <a:pt x="2030" y="5707"/>
                    <a:pt x="2006" y="5831"/>
                    <a:pt x="1983" y="5859"/>
                  </a:cubicBezTo>
                  <a:cubicBezTo>
                    <a:pt x="1987" y="5863"/>
                    <a:pt x="1987" y="5863"/>
                    <a:pt x="1987" y="5863"/>
                  </a:cubicBezTo>
                  <a:cubicBezTo>
                    <a:pt x="2286" y="5675"/>
                    <a:pt x="2286" y="5675"/>
                    <a:pt x="2286" y="5675"/>
                  </a:cubicBezTo>
                  <a:cubicBezTo>
                    <a:pt x="2284" y="5670"/>
                    <a:pt x="2284" y="5670"/>
                    <a:pt x="2284" y="5670"/>
                  </a:cubicBezTo>
                  <a:cubicBezTo>
                    <a:pt x="2284" y="5670"/>
                    <a:pt x="2283" y="5670"/>
                    <a:pt x="2282" y="5670"/>
                  </a:cubicBezTo>
                  <a:close/>
                  <a:moveTo>
                    <a:pt x="1931" y="5307"/>
                  </a:moveTo>
                  <a:cubicBezTo>
                    <a:pt x="1914" y="5324"/>
                    <a:pt x="1761" y="5395"/>
                    <a:pt x="1738" y="5406"/>
                  </a:cubicBezTo>
                  <a:cubicBezTo>
                    <a:pt x="1738" y="5406"/>
                    <a:pt x="1738" y="5406"/>
                    <a:pt x="1738" y="5406"/>
                  </a:cubicBezTo>
                  <a:cubicBezTo>
                    <a:pt x="1734" y="5408"/>
                    <a:pt x="1729" y="5409"/>
                    <a:pt x="1726" y="5409"/>
                  </a:cubicBezTo>
                  <a:cubicBezTo>
                    <a:pt x="1715" y="5409"/>
                    <a:pt x="1707" y="5401"/>
                    <a:pt x="1707" y="5380"/>
                  </a:cubicBezTo>
                  <a:cubicBezTo>
                    <a:pt x="1707" y="5371"/>
                    <a:pt x="1708" y="5359"/>
                    <a:pt x="1713" y="5345"/>
                  </a:cubicBezTo>
                  <a:cubicBezTo>
                    <a:pt x="1713" y="5345"/>
                    <a:pt x="1801" y="4923"/>
                    <a:pt x="1806" y="4887"/>
                  </a:cubicBezTo>
                  <a:cubicBezTo>
                    <a:pt x="1809" y="4865"/>
                    <a:pt x="1823" y="4823"/>
                    <a:pt x="1834" y="4823"/>
                  </a:cubicBezTo>
                  <a:cubicBezTo>
                    <a:pt x="1834" y="4823"/>
                    <a:pt x="1835" y="4823"/>
                    <a:pt x="1835" y="4823"/>
                  </a:cubicBezTo>
                  <a:cubicBezTo>
                    <a:pt x="1840" y="4822"/>
                    <a:pt x="1850" y="4832"/>
                    <a:pt x="1859" y="4864"/>
                  </a:cubicBezTo>
                  <a:cubicBezTo>
                    <a:pt x="1889" y="4958"/>
                    <a:pt x="1953" y="5211"/>
                    <a:pt x="1953" y="5245"/>
                  </a:cubicBezTo>
                  <a:cubicBezTo>
                    <a:pt x="1953" y="5280"/>
                    <a:pt x="1948" y="5289"/>
                    <a:pt x="1931" y="5307"/>
                  </a:cubicBezTo>
                  <a:close/>
                  <a:moveTo>
                    <a:pt x="3254" y="4550"/>
                  </a:moveTo>
                  <a:cubicBezTo>
                    <a:pt x="3246" y="4550"/>
                    <a:pt x="3237" y="4543"/>
                    <a:pt x="3232" y="4522"/>
                  </a:cubicBezTo>
                  <a:cubicBezTo>
                    <a:pt x="3232" y="4522"/>
                    <a:pt x="3196" y="4359"/>
                    <a:pt x="3161" y="4185"/>
                  </a:cubicBezTo>
                  <a:cubicBezTo>
                    <a:pt x="3126" y="4011"/>
                    <a:pt x="3091" y="3825"/>
                    <a:pt x="3091" y="3783"/>
                  </a:cubicBezTo>
                  <a:cubicBezTo>
                    <a:pt x="3091" y="3781"/>
                    <a:pt x="3091" y="3780"/>
                    <a:pt x="3091" y="3779"/>
                  </a:cubicBezTo>
                  <a:cubicBezTo>
                    <a:pt x="3097" y="3715"/>
                    <a:pt x="3138" y="3633"/>
                    <a:pt x="3138" y="3633"/>
                  </a:cubicBezTo>
                  <a:cubicBezTo>
                    <a:pt x="3142" y="3625"/>
                    <a:pt x="3142" y="3625"/>
                    <a:pt x="3142" y="3625"/>
                  </a:cubicBezTo>
                  <a:cubicBezTo>
                    <a:pt x="2782" y="3817"/>
                    <a:pt x="2782" y="3817"/>
                    <a:pt x="2782" y="3817"/>
                  </a:cubicBezTo>
                  <a:cubicBezTo>
                    <a:pt x="2784" y="3822"/>
                    <a:pt x="2784" y="3822"/>
                    <a:pt x="2784" y="3822"/>
                  </a:cubicBezTo>
                  <a:cubicBezTo>
                    <a:pt x="2785" y="3822"/>
                    <a:pt x="2786" y="3822"/>
                    <a:pt x="2787" y="3822"/>
                  </a:cubicBezTo>
                  <a:cubicBezTo>
                    <a:pt x="2816" y="3821"/>
                    <a:pt x="2917" y="3872"/>
                    <a:pt x="2927" y="3914"/>
                  </a:cubicBezTo>
                  <a:cubicBezTo>
                    <a:pt x="2939" y="3961"/>
                    <a:pt x="3144" y="4788"/>
                    <a:pt x="3167" y="4899"/>
                  </a:cubicBezTo>
                  <a:cubicBezTo>
                    <a:pt x="3191" y="5010"/>
                    <a:pt x="3220" y="5186"/>
                    <a:pt x="3220" y="5186"/>
                  </a:cubicBezTo>
                  <a:cubicBezTo>
                    <a:pt x="3222" y="5196"/>
                    <a:pt x="3222" y="5196"/>
                    <a:pt x="3222" y="5196"/>
                  </a:cubicBezTo>
                  <a:cubicBezTo>
                    <a:pt x="3226" y="5187"/>
                    <a:pt x="3226" y="5187"/>
                    <a:pt x="3226" y="5187"/>
                  </a:cubicBezTo>
                  <a:cubicBezTo>
                    <a:pt x="3226" y="5187"/>
                    <a:pt x="3249" y="5134"/>
                    <a:pt x="3267" y="5093"/>
                  </a:cubicBezTo>
                  <a:cubicBezTo>
                    <a:pt x="3285" y="5051"/>
                    <a:pt x="3607" y="3538"/>
                    <a:pt x="3636" y="3451"/>
                  </a:cubicBezTo>
                  <a:cubicBezTo>
                    <a:pt x="3665" y="3363"/>
                    <a:pt x="3706" y="3317"/>
                    <a:pt x="3706" y="3317"/>
                  </a:cubicBezTo>
                  <a:cubicBezTo>
                    <a:pt x="3702" y="3312"/>
                    <a:pt x="3702" y="3312"/>
                    <a:pt x="3702" y="3312"/>
                  </a:cubicBezTo>
                  <a:cubicBezTo>
                    <a:pt x="3381" y="3497"/>
                    <a:pt x="3381" y="3497"/>
                    <a:pt x="3381" y="3497"/>
                  </a:cubicBezTo>
                  <a:cubicBezTo>
                    <a:pt x="3386" y="3499"/>
                    <a:pt x="3386" y="3499"/>
                    <a:pt x="3386" y="3499"/>
                  </a:cubicBezTo>
                  <a:cubicBezTo>
                    <a:pt x="3386" y="3499"/>
                    <a:pt x="3450" y="3538"/>
                    <a:pt x="3449" y="3574"/>
                  </a:cubicBezTo>
                  <a:cubicBezTo>
                    <a:pt x="3449" y="3575"/>
                    <a:pt x="3449" y="3577"/>
                    <a:pt x="3449" y="3578"/>
                  </a:cubicBezTo>
                  <a:cubicBezTo>
                    <a:pt x="3443" y="3619"/>
                    <a:pt x="3308" y="4465"/>
                    <a:pt x="3291" y="4510"/>
                  </a:cubicBezTo>
                  <a:cubicBezTo>
                    <a:pt x="3281" y="4536"/>
                    <a:pt x="3266" y="4550"/>
                    <a:pt x="3254" y="4550"/>
                  </a:cubicBezTo>
                  <a:close/>
                  <a:moveTo>
                    <a:pt x="3427" y="1370"/>
                  </a:moveTo>
                  <a:cubicBezTo>
                    <a:pt x="3447" y="1395"/>
                    <a:pt x="3464" y="1429"/>
                    <a:pt x="3464" y="1460"/>
                  </a:cubicBezTo>
                  <a:cubicBezTo>
                    <a:pt x="3464" y="1503"/>
                    <a:pt x="3467" y="1908"/>
                    <a:pt x="3467" y="2200"/>
                  </a:cubicBezTo>
                  <a:cubicBezTo>
                    <a:pt x="3467" y="2345"/>
                    <a:pt x="3466" y="2463"/>
                    <a:pt x="3464" y="2492"/>
                  </a:cubicBezTo>
                  <a:cubicBezTo>
                    <a:pt x="3459" y="2579"/>
                    <a:pt x="3412" y="2660"/>
                    <a:pt x="3412" y="2661"/>
                  </a:cubicBezTo>
                  <a:cubicBezTo>
                    <a:pt x="3407" y="2669"/>
                    <a:pt x="3407" y="2669"/>
                    <a:pt x="3407" y="2669"/>
                  </a:cubicBezTo>
                  <a:cubicBezTo>
                    <a:pt x="4186" y="2247"/>
                    <a:pt x="4186" y="2247"/>
                    <a:pt x="4186" y="2247"/>
                  </a:cubicBezTo>
                  <a:cubicBezTo>
                    <a:pt x="4186" y="2001"/>
                    <a:pt x="4186" y="2001"/>
                    <a:pt x="4186" y="2001"/>
                  </a:cubicBezTo>
                  <a:cubicBezTo>
                    <a:pt x="4180" y="2009"/>
                    <a:pt x="4180" y="2009"/>
                    <a:pt x="4180" y="2009"/>
                  </a:cubicBezTo>
                  <a:cubicBezTo>
                    <a:pt x="4180" y="2010"/>
                    <a:pt x="4045" y="2215"/>
                    <a:pt x="3999" y="2267"/>
                  </a:cubicBezTo>
                  <a:cubicBezTo>
                    <a:pt x="3953" y="2319"/>
                    <a:pt x="3841" y="2390"/>
                    <a:pt x="3748" y="2407"/>
                  </a:cubicBezTo>
                  <a:cubicBezTo>
                    <a:pt x="3741" y="2408"/>
                    <a:pt x="3734" y="2409"/>
                    <a:pt x="3728" y="2409"/>
                  </a:cubicBezTo>
                  <a:cubicBezTo>
                    <a:pt x="3657" y="2409"/>
                    <a:pt x="3646" y="2322"/>
                    <a:pt x="3646" y="2251"/>
                  </a:cubicBezTo>
                  <a:cubicBezTo>
                    <a:pt x="3646" y="1882"/>
                    <a:pt x="3646" y="1882"/>
                    <a:pt x="3646" y="1882"/>
                  </a:cubicBezTo>
                  <a:cubicBezTo>
                    <a:pt x="3646" y="1837"/>
                    <a:pt x="3668" y="1832"/>
                    <a:pt x="3739" y="1767"/>
                  </a:cubicBezTo>
                  <a:cubicBezTo>
                    <a:pt x="3808" y="1703"/>
                    <a:pt x="3901" y="1721"/>
                    <a:pt x="3984" y="1697"/>
                  </a:cubicBezTo>
                  <a:cubicBezTo>
                    <a:pt x="4065" y="1674"/>
                    <a:pt x="4155" y="1679"/>
                    <a:pt x="4238" y="1567"/>
                  </a:cubicBezTo>
                  <a:cubicBezTo>
                    <a:pt x="4276" y="1515"/>
                    <a:pt x="4287" y="1480"/>
                    <a:pt x="4287" y="1458"/>
                  </a:cubicBezTo>
                  <a:cubicBezTo>
                    <a:pt x="4287" y="1432"/>
                    <a:pt x="4273" y="1422"/>
                    <a:pt x="4272" y="1422"/>
                  </a:cubicBezTo>
                  <a:cubicBezTo>
                    <a:pt x="4270" y="1421"/>
                    <a:pt x="4270" y="1421"/>
                    <a:pt x="4270" y="1421"/>
                  </a:cubicBezTo>
                  <a:cubicBezTo>
                    <a:pt x="4269" y="1423"/>
                    <a:pt x="4269" y="1423"/>
                    <a:pt x="4269" y="1423"/>
                  </a:cubicBezTo>
                  <a:cubicBezTo>
                    <a:pt x="4268" y="1423"/>
                    <a:pt x="4198" y="1511"/>
                    <a:pt x="4140" y="1545"/>
                  </a:cubicBezTo>
                  <a:cubicBezTo>
                    <a:pt x="4083" y="1580"/>
                    <a:pt x="4013" y="1574"/>
                    <a:pt x="3942" y="1586"/>
                  </a:cubicBezTo>
                  <a:cubicBezTo>
                    <a:pt x="3870" y="1598"/>
                    <a:pt x="3823" y="1651"/>
                    <a:pt x="3759" y="1698"/>
                  </a:cubicBezTo>
                  <a:cubicBezTo>
                    <a:pt x="3713" y="1731"/>
                    <a:pt x="3688" y="1746"/>
                    <a:pt x="3669" y="1746"/>
                  </a:cubicBezTo>
                  <a:cubicBezTo>
                    <a:pt x="3661" y="1746"/>
                    <a:pt x="3654" y="1744"/>
                    <a:pt x="3646" y="1740"/>
                  </a:cubicBezTo>
                  <a:cubicBezTo>
                    <a:pt x="3646" y="1721"/>
                    <a:pt x="3644" y="1551"/>
                    <a:pt x="3644" y="1423"/>
                  </a:cubicBezTo>
                  <a:cubicBezTo>
                    <a:pt x="3644" y="1355"/>
                    <a:pt x="3644" y="1299"/>
                    <a:pt x="3646" y="1284"/>
                  </a:cubicBezTo>
                  <a:cubicBezTo>
                    <a:pt x="3650" y="1241"/>
                    <a:pt x="3809" y="1168"/>
                    <a:pt x="3873" y="1146"/>
                  </a:cubicBezTo>
                  <a:cubicBezTo>
                    <a:pt x="3880" y="1143"/>
                    <a:pt x="3888" y="1142"/>
                    <a:pt x="3896" y="1142"/>
                  </a:cubicBezTo>
                  <a:cubicBezTo>
                    <a:pt x="3926" y="1142"/>
                    <a:pt x="3961" y="1159"/>
                    <a:pt x="3988" y="1176"/>
                  </a:cubicBezTo>
                  <a:cubicBezTo>
                    <a:pt x="4015" y="1193"/>
                    <a:pt x="4034" y="1210"/>
                    <a:pt x="4034" y="1210"/>
                  </a:cubicBezTo>
                  <a:cubicBezTo>
                    <a:pt x="4039" y="1214"/>
                    <a:pt x="4039" y="1214"/>
                    <a:pt x="4039" y="1214"/>
                  </a:cubicBezTo>
                  <a:cubicBezTo>
                    <a:pt x="4039" y="1207"/>
                    <a:pt x="4039" y="1207"/>
                    <a:pt x="4039" y="1207"/>
                  </a:cubicBezTo>
                  <a:cubicBezTo>
                    <a:pt x="4039" y="1207"/>
                    <a:pt x="4039" y="1061"/>
                    <a:pt x="4033" y="1025"/>
                  </a:cubicBezTo>
                  <a:cubicBezTo>
                    <a:pt x="4027" y="990"/>
                    <a:pt x="4015" y="982"/>
                    <a:pt x="4014" y="982"/>
                  </a:cubicBezTo>
                  <a:cubicBezTo>
                    <a:pt x="4013" y="981"/>
                    <a:pt x="4013" y="981"/>
                    <a:pt x="4013" y="981"/>
                  </a:cubicBezTo>
                  <a:cubicBezTo>
                    <a:pt x="3372" y="1322"/>
                    <a:pt x="3372" y="1322"/>
                    <a:pt x="3372" y="1322"/>
                  </a:cubicBezTo>
                  <a:cubicBezTo>
                    <a:pt x="3373" y="1328"/>
                    <a:pt x="3373" y="1328"/>
                    <a:pt x="3373" y="1328"/>
                  </a:cubicBezTo>
                  <a:cubicBezTo>
                    <a:pt x="3383" y="1327"/>
                    <a:pt x="3407" y="1344"/>
                    <a:pt x="3427" y="1370"/>
                  </a:cubicBezTo>
                  <a:close/>
                  <a:moveTo>
                    <a:pt x="1176" y="4707"/>
                  </a:moveTo>
                  <a:cubicBezTo>
                    <a:pt x="1159" y="4698"/>
                    <a:pt x="1028" y="4626"/>
                    <a:pt x="870" y="4625"/>
                  </a:cubicBezTo>
                  <a:cubicBezTo>
                    <a:pt x="865" y="4625"/>
                    <a:pt x="859" y="4626"/>
                    <a:pt x="853" y="4626"/>
                  </a:cubicBezTo>
                  <a:cubicBezTo>
                    <a:pt x="676" y="4632"/>
                    <a:pt x="493" y="4779"/>
                    <a:pt x="469" y="5004"/>
                  </a:cubicBezTo>
                  <a:cubicBezTo>
                    <a:pt x="468" y="5020"/>
                    <a:pt x="467" y="5037"/>
                    <a:pt x="467" y="5052"/>
                  </a:cubicBezTo>
                  <a:cubicBezTo>
                    <a:pt x="467" y="5248"/>
                    <a:pt x="597" y="5372"/>
                    <a:pt x="711" y="5470"/>
                  </a:cubicBezTo>
                  <a:cubicBezTo>
                    <a:pt x="833" y="5574"/>
                    <a:pt x="1121" y="5725"/>
                    <a:pt x="1120" y="6004"/>
                  </a:cubicBezTo>
                  <a:cubicBezTo>
                    <a:pt x="1120" y="6007"/>
                    <a:pt x="1120" y="6010"/>
                    <a:pt x="1120" y="6013"/>
                  </a:cubicBezTo>
                  <a:cubicBezTo>
                    <a:pt x="1115" y="6298"/>
                    <a:pt x="852" y="6374"/>
                    <a:pt x="789" y="6374"/>
                  </a:cubicBezTo>
                  <a:cubicBezTo>
                    <a:pt x="725" y="6373"/>
                    <a:pt x="604" y="6363"/>
                    <a:pt x="587" y="6200"/>
                  </a:cubicBezTo>
                  <a:cubicBezTo>
                    <a:pt x="586" y="6193"/>
                    <a:pt x="585" y="6187"/>
                    <a:pt x="585" y="6181"/>
                  </a:cubicBezTo>
                  <a:cubicBezTo>
                    <a:pt x="586" y="6050"/>
                    <a:pt x="741" y="6045"/>
                    <a:pt x="763" y="6045"/>
                  </a:cubicBezTo>
                  <a:cubicBezTo>
                    <a:pt x="765" y="6045"/>
                    <a:pt x="765" y="6045"/>
                    <a:pt x="765" y="6045"/>
                  </a:cubicBezTo>
                  <a:cubicBezTo>
                    <a:pt x="769" y="6045"/>
                    <a:pt x="769" y="6045"/>
                    <a:pt x="769" y="6045"/>
                  </a:cubicBezTo>
                  <a:cubicBezTo>
                    <a:pt x="768" y="6042"/>
                    <a:pt x="768" y="6042"/>
                    <a:pt x="768" y="6042"/>
                  </a:cubicBezTo>
                  <a:cubicBezTo>
                    <a:pt x="768" y="6042"/>
                    <a:pt x="762" y="5945"/>
                    <a:pt x="625" y="5945"/>
                  </a:cubicBezTo>
                  <a:cubicBezTo>
                    <a:pt x="621" y="5945"/>
                    <a:pt x="617" y="5945"/>
                    <a:pt x="613" y="5945"/>
                  </a:cubicBezTo>
                  <a:cubicBezTo>
                    <a:pt x="465" y="5951"/>
                    <a:pt x="417" y="6047"/>
                    <a:pt x="405" y="6177"/>
                  </a:cubicBezTo>
                  <a:cubicBezTo>
                    <a:pt x="404" y="6184"/>
                    <a:pt x="404" y="6192"/>
                    <a:pt x="404" y="6200"/>
                  </a:cubicBezTo>
                  <a:cubicBezTo>
                    <a:pt x="404" y="6341"/>
                    <a:pt x="526" y="6475"/>
                    <a:pt x="789" y="6497"/>
                  </a:cubicBezTo>
                  <a:cubicBezTo>
                    <a:pt x="800" y="6498"/>
                    <a:pt x="811" y="6498"/>
                    <a:pt x="822" y="6498"/>
                  </a:cubicBezTo>
                  <a:cubicBezTo>
                    <a:pt x="1084" y="6498"/>
                    <a:pt x="1287" y="6234"/>
                    <a:pt x="1287" y="5952"/>
                  </a:cubicBezTo>
                  <a:cubicBezTo>
                    <a:pt x="1288" y="5657"/>
                    <a:pt x="1166" y="5559"/>
                    <a:pt x="955" y="5395"/>
                  </a:cubicBezTo>
                  <a:cubicBezTo>
                    <a:pt x="744" y="5231"/>
                    <a:pt x="639" y="5102"/>
                    <a:pt x="634" y="4980"/>
                  </a:cubicBezTo>
                  <a:cubicBezTo>
                    <a:pt x="633" y="4977"/>
                    <a:pt x="633" y="4973"/>
                    <a:pt x="633" y="4970"/>
                  </a:cubicBezTo>
                  <a:cubicBezTo>
                    <a:pt x="633" y="4853"/>
                    <a:pt x="725" y="4760"/>
                    <a:pt x="895" y="4737"/>
                  </a:cubicBezTo>
                  <a:cubicBezTo>
                    <a:pt x="907" y="4736"/>
                    <a:pt x="918" y="4735"/>
                    <a:pt x="929" y="4735"/>
                  </a:cubicBezTo>
                  <a:cubicBezTo>
                    <a:pt x="1075" y="4735"/>
                    <a:pt x="1121" y="4874"/>
                    <a:pt x="1132" y="4923"/>
                  </a:cubicBezTo>
                  <a:cubicBezTo>
                    <a:pt x="1133" y="4927"/>
                    <a:pt x="1133" y="4931"/>
                    <a:pt x="1133" y="4936"/>
                  </a:cubicBezTo>
                  <a:cubicBezTo>
                    <a:pt x="1134" y="4988"/>
                    <a:pt x="1080" y="5067"/>
                    <a:pt x="1080" y="5067"/>
                  </a:cubicBezTo>
                  <a:cubicBezTo>
                    <a:pt x="1078" y="5070"/>
                    <a:pt x="1078" y="5070"/>
                    <a:pt x="1078" y="5070"/>
                  </a:cubicBezTo>
                  <a:cubicBezTo>
                    <a:pt x="1081" y="5071"/>
                    <a:pt x="1081" y="5071"/>
                    <a:pt x="1081" y="5071"/>
                  </a:cubicBezTo>
                  <a:cubicBezTo>
                    <a:pt x="1082" y="5071"/>
                    <a:pt x="1090" y="5074"/>
                    <a:pt x="1104" y="5074"/>
                  </a:cubicBezTo>
                  <a:cubicBezTo>
                    <a:pt x="1111" y="5074"/>
                    <a:pt x="1120" y="5073"/>
                    <a:pt x="1130" y="5071"/>
                  </a:cubicBezTo>
                  <a:cubicBezTo>
                    <a:pt x="1152" y="5067"/>
                    <a:pt x="1172" y="5062"/>
                    <a:pt x="1179" y="5061"/>
                  </a:cubicBezTo>
                  <a:cubicBezTo>
                    <a:pt x="1185" y="5099"/>
                    <a:pt x="1256" y="5147"/>
                    <a:pt x="1256" y="5147"/>
                  </a:cubicBezTo>
                  <a:cubicBezTo>
                    <a:pt x="1262" y="5151"/>
                    <a:pt x="1262" y="5151"/>
                    <a:pt x="1262" y="5151"/>
                  </a:cubicBezTo>
                  <a:cubicBezTo>
                    <a:pt x="1261" y="5144"/>
                    <a:pt x="1261" y="5144"/>
                    <a:pt x="1261" y="5144"/>
                  </a:cubicBezTo>
                  <a:cubicBezTo>
                    <a:pt x="1261" y="5144"/>
                    <a:pt x="1248" y="5063"/>
                    <a:pt x="1248" y="4932"/>
                  </a:cubicBezTo>
                  <a:cubicBezTo>
                    <a:pt x="1248" y="4911"/>
                    <a:pt x="1249" y="4888"/>
                    <a:pt x="1249" y="4863"/>
                  </a:cubicBezTo>
                  <a:cubicBezTo>
                    <a:pt x="1252" y="4779"/>
                    <a:pt x="1278" y="4724"/>
                    <a:pt x="1304" y="4690"/>
                  </a:cubicBezTo>
                  <a:cubicBezTo>
                    <a:pt x="1329" y="4656"/>
                    <a:pt x="1353" y="4643"/>
                    <a:pt x="1353" y="4643"/>
                  </a:cubicBezTo>
                  <a:cubicBezTo>
                    <a:pt x="1361" y="4639"/>
                    <a:pt x="1361" y="4639"/>
                    <a:pt x="1361" y="4639"/>
                  </a:cubicBezTo>
                  <a:cubicBezTo>
                    <a:pt x="1275" y="4626"/>
                    <a:pt x="1275" y="4626"/>
                    <a:pt x="1275" y="4626"/>
                  </a:cubicBezTo>
                  <a:lnTo>
                    <a:pt x="1176" y="4707"/>
                  </a:lnTo>
                  <a:close/>
                  <a:moveTo>
                    <a:pt x="2516" y="1890"/>
                  </a:moveTo>
                  <a:cubicBezTo>
                    <a:pt x="2516" y="2998"/>
                    <a:pt x="2516" y="2998"/>
                    <a:pt x="2516" y="2998"/>
                  </a:cubicBezTo>
                  <a:cubicBezTo>
                    <a:pt x="2516" y="3067"/>
                    <a:pt x="2458" y="3143"/>
                    <a:pt x="2458" y="3143"/>
                  </a:cubicBezTo>
                  <a:cubicBezTo>
                    <a:pt x="2462" y="3147"/>
                    <a:pt x="2462" y="3147"/>
                    <a:pt x="2462" y="3147"/>
                  </a:cubicBezTo>
                  <a:cubicBezTo>
                    <a:pt x="2747" y="2993"/>
                    <a:pt x="2747" y="2993"/>
                    <a:pt x="2747" y="2993"/>
                  </a:cubicBezTo>
                  <a:cubicBezTo>
                    <a:pt x="2744" y="2990"/>
                    <a:pt x="2744" y="2990"/>
                    <a:pt x="2744" y="2990"/>
                  </a:cubicBezTo>
                  <a:cubicBezTo>
                    <a:pt x="2743" y="2990"/>
                    <a:pt x="2680" y="2943"/>
                    <a:pt x="2680" y="2899"/>
                  </a:cubicBezTo>
                  <a:cubicBezTo>
                    <a:pt x="2680" y="2320"/>
                    <a:pt x="2680" y="2320"/>
                    <a:pt x="2680" y="2320"/>
                  </a:cubicBezTo>
                  <a:cubicBezTo>
                    <a:pt x="3056" y="2129"/>
                    <a:pt x="3056" y="2129"/>
                    <a:pt x="3056" y="2129"/>
                  </a:cubicBezTo>
                  <a:cubicBezTo>
                    <a:pt x="3056" y="2728"/>
                    <a:pt x="3056" y="2728"/>
                    <a:pt x="3056" y="2728"/>
                  </a:cubicBezTo>
                  <a:cubicBezTo>
                    <a:pt x="3056" y="2780"/>
                    <a:pt x="3032" y="2845"/>
                    <a:pt x="3032" y="2845"/>
                  </a:cubicBezTo>
                  <a:cubicBezTo>
                    <a:pt x="3030" y="2852"/>
                    <a:pt x="3030" y="2852"/>
                    <a:pt x="3030" y="2852"/>
                  </a:cubicBezTo>
                  <a:cubicBezTo>
                    <a:pt x="3277" y="2710"/>
                    <a:pt x="3277" y="2710"/>
                    <a:pt x="3277" y="2710"/>
                  </a:cubicBezTo>
                  <a:cubicBezTo>
                    <a:pt x="3271" y="2708"/>
                    <a:pt x="3271" y="2708"/>
                    <a:pt x="3271" y="2708"/>
                  </a:cubicBezTo>
                  <a:cubicBezTo>
                    <a:pt x="3271" y="2708"/>
                    <a:pt x="3220" y="2692"/>
                    <a:pt x="3220" y="2605"/>
                  </a:cubicBezTo>
                  <a:cubicBezTo>
                    <a:pt x="3220" y="2605"/>
                    <a:pt x="3220" y="2605"/>
                    <a:pt x="3220" y="2605"/>
                  </a:cubicBezTo>
                  <a:cubicBezTo>
                    <a:pt x="3220" y="2604"/>
                    <a:pt x="3217" y="2141"/>
                    <a:pt x="3217" y="1820"/>
                  </a:cubicBezTo>
                  <a:cubicBezTo>
                    <a:pt x="3217" y="1659"/>
                    <a:pt x="3218" y="1534"/>
                    <a:pt x="3220" y="1521"/>
                  </a:cubicBezTo>
                  <a:cubicBezTo>
                    <a:pt x="3226" y="1481"/>
                    <a:pt x="3278" y="1352"/>
                    <a:pt x="3278" y="1351"/>
                  </a:cubicBezTo>
                  <a:cubicBezTo>
                    <a:pt x="3282" y="1344"/>
                    <a:pt x="3282" y="1344"/>
                    <a:pt x="3282" y="1344"/>
                  </a:cubicBezTo>
                  <a:cubicBezTo>
                    <a:pt x="2982" y="1509"/>
                    <a:pt x="2982" y="1509"/>
                    <a:pt x="2982" y="1509"/>
                  </a:cubicBezTo>
                  <a:cubicBezTo>
                    <a:pt x="2987" y="1511"/>
                    <a:pt x="2987" y="1511"/>
                    <a:pt x="2987" y="1511"/>
                  </a:cubicBezTo>
                  <a:cubicBezTo>
                    <a:pt x="2987" y="1511"/>
                    <a:pt x="3056" y="1546"/>
                    <a:pt x="3056" y="1614"/>
                  </a:cubicBezTo>
                  <a:cubicBezTo>
                    <a:pt x="3056" y="2005"/>
                    <a:pt x="3056" y="2005"/>
                    <a:pt x="3056" y="2005"/>
                  </a:cubicBezTo>
                  <a:cubicBezTo>
                    <a:pt x="2686" y="2202"/>
                    <a:pt x="2686" y="2202"/>
                    <a:pt x="2686" y="2202"/>
                  </a:cubicBezTo>
                  <a:cubicBezTo>
                    <a:pt x="2686" y="2171"/>
                    <a:pt x="2684" y="2006"/>
                    <a:pt x="2684" y="1885"/>
                  </a:cubicBezTo>
                  <a:cubicBezTo>
                    <a:pt x="2684" y="1818"/>
                    <a:pt x="2684" y="1764"/>
                    <a:pt x="2686" y="1755"/>
                  </a:cubicBezTo>
                  <a:cubicBezTo>
                    <a:pt x="2692" y="1727"/>
                    <a:pt x="2739" y="1645"/>
                    <a:pt x="2739" y="1645"/>
                  </a:cubicBezTo>
                  <a:cubicBezTo>
                    <a:pt x="2744" y="1636"/>
                    <a:pt x="2744" y="1636"/>
                    <a:pt x="2744" y="1636"/>
                  </a:cubicBezTo>
                  <a:cubicBezTo>
                    <a:pt x="2437" y="1796"/>
                    <a:pt x="2437" y="1796"/>
                    <a:pt x="2437" y="1796"/>
                  </a:cubicBezTo>
                  <a:cubicBezTo>
                    <a:pt x="2441" y="1798"/>
                    <a:pt x="2441" y="1798"/>
                    <a:pt x="2441" y="1798"/>
                  </a:cubicBezTo>
                  <a:cubicBezTo>
                    <a:pt x="2442" y="1799"/>
                    <a:pt x="2517" y="1846"/>
                    <a:pt x="2516" y="1890"/>
                  </a:cubicBezTo>
                  <a:close/>
                  <a:moveTo>
                    <a:pt x="5114" y="2705"/>
                  </a:moveTo>
                  <a:cubicBezTo>
                    <a:pt x="5114" y="3943"/>
                    <a:pt x="5114" y="3943"/>
                    <a:pt x="5114" y="3943"/>
                  </a:cubicBezTo>
                  <a:cubicBezTo>
                    <a:pt x="5114" y="4030"/>
                    <a:pt x="5068" y="4129"/>
                    <a:pt x="5068" y="4129"/>
                  </a:cubicBezTo>
                  <a:cubicBezTo>
                    <a:pt x="5064" y="4138"/>
                    <a:pt x="5064" y="4138"/>
                    <a:pt x="5064" y="4138"/>
                  </a:cubicBezTo>
                  <a:cubicBezTo>
                    <a:pt x="5351" y="3966"/>
                    <a:pt x="5351" y="3966"/>
                    <a:pt x="5351" y="3966"/>
                  </a:cubicBezTo>
                  <a:cubicBezTo>
                    <a:pt x="5348" y="3964"/>
                    <a:pt x="5348" y="3964"/>
                    <a:pt x="5348" y="3964"/>
                  </a:cubicBezTo>
                  <a:cubicBezTo>
                    <a:pt x="5348" y="3964"/>
                    <a:pt x="5290" y="3911"/>
                    <a:pt x="5290" y="3855"/>
                  </a:cubicBezTo>
                  <a:cubicBezTo>
                    <a:pt x="5290" y="3811"/>
                    <a:pt x="5288" y="3286"/>
                    <a:pt x="5288" y="2922"/>
                  </a:cubicBezTo>
                  <a:cubicBezTo>
                    <a:pt x="5288" y="2740"/>
                    <a:pt x="5288" y="2597"/>
                    <a:pt x="5290" y="2576"/>
                  </a:cubicBezTo>
                  <a:cubicBezTo>
                    <a:pt x="5298" y="2495"/>
                    <a:pt x="5343" y="2413"/>
                    <a:pt x="5343" y="2413"/>
                  </a:cubicBezTo>
                  <a:cubicBezTo>
                    <a:pt x="5348" y="2404"/>
                    <a:pt x="5348" y="2404"/>
                    <a:pt x="5348" y="2404"/>
                  </a:cubicBezTo>
                  <a:cubicBezTo>
                    <a:pt x="5028" y="2589"/>
                    <a:pt x="5028" y="2589"/>
                    <a:pt x="5028" y="2589"/>
                  </a:cubicBezTo>
                  <a:cubicBezTo>
                    <a:pt x="5034" y="2591"/>
                    <a:pt x="5034" y="2591"/>
                    <a:pt x="5034" y="2591"/>
                  </a:cubicBezTo>
                  <a:cubicBezTo>
                    <a:pt x="5035" y="2591"/>
                    <a:pt x="5114" y="2613"/>
                    <a:pt x="5114" y="2705"/>
                  </a:cubicBezTo>
                  <a:close/>
                  <a:moveTo>
                    <a:pt x="4270" y="2987"/>
                  </a:moveTo>
                  <a:cubicBezTo>
                    <a:pt x="4287" y="3321"/>
                    <a:pt x="4287" y="3321"/>
                    <a:pt x="4287" y="3321"/>
                  </a:cubicBezTo>
                  <a:cubicBezTo>
                    <a:pt x="4293" y="3322"/>
                    <a:pt x="4293" y="3322"/>
                    <a:pt x="4293" y="3322"/>
                  </a:cubicBezTo>
                  <a:cubicBezTo>
                    <a:pt x="4293" y="3322"/>
                    <a:pt x="4328" y="3246"/>
                    <a:pt x="4340" y="3210"/>
                  </a:cubicBezTo>
                  <a:cubicBezTo>
                    <a:pt x="4403" y="3021"/>
                    <a:pt x="4416" y="3001"/>
                    <a:pt x="4479" y="2966"/>
                  </a:cubicBezTo>
                  <a:cubicBezTo>
                    <a:pt x="4487" y="2961"/>
                    <a:pt x="4493" y="2960"/>
                    <a:pt x="4499" y="2960"/>
                  </a:cubicBezTo>
                  <a:cubicBezTo>
                    <a:pt x="4530" y="2959"/>
                    <a:pt x="4534" y="3022"/>
                    <a:pt x="4534" y="3022"/>
                  </a:cubicBezTo>
                  <a:cubicBezTo>
                    <a:pt x="4534" y="3023"/>
                    <a:pt x="4536" y="3533"/>
                    <a:pt x="4536" y="3887"/>
                  </a:cubicBezTo>
                  <a:cubicBezTo>
                    <a:pt x="4536" y="4064"/>
                    <a:pt x="4536" y="4203"/>
                    <a:pt x="4534" y="4218"/>
                  </a:cubicBezTo>
                  <a:cubicBezTo>
                    <a:pt x="4528" y="4264"/>
                    <a:pt x="4516" y="4305"/>
                    <a:pt x="4504" y="4358"/>
                  </a:cubicBezTo>
                  <a:cubicBezTo>
                    <a:pt x="4493" y="4411"/>
                    <a:pt x="4475" y="4445"/>
                    <a:pt x="4475" y="4446"/>
                  </a:cubicBezTo>
                  <a:cubicBezTo>
                    <a:pt x="4471" y="4454"/>
                    <a:pt x="4471" y="4454"/>
                    <a:pt x="4471" y="4454"/>
                  </a:cubicBezTo>
                  <a:cubicBezTo>
                    <a:pt x="4782" y="4284"/>
                    <a:pt x="4782" y="4284"/>
                    <a:pt x="4782" y="4284"/>
                  </a:cubicBezTo>
                  <a:cubicBezTo>
                    <a:pt x="4779" y="4281"/>
                    <a:pt x="4779" y="4281"/>
                    <a:pt x="4779" y="4281"/>
                  </a:cubicBezTo>
                  <a:cubicBezTo>
                    <a:pt x="4779" y="4281"/>
                    <a:pt x="4756" y="4252"/>
                    <a:pt x="4733" y="4217"/>
                  </a:cubicBezTo>
                  <a:cubicBezTo>
                    <a:pt x="4710" y="4182"/>
                    <a:pt x="4704" y="4118"/>
                    <a:pt x="4704" y="4118"/>
                  </a:cubicBezTo>
                  <a:cubicBezTo>
                    <a:pt x="4704" y="4118"/>
                    <a:pt x="4704" y="3010"/>
                    <a:pt x="4704" y="2951"/>
                  </a:cubicBezTo>
                  <a:cubicBezTo>
                    <a:pt x="4704" y="2894"/>
                    <a:pt x="4738" y="2866"/>
                    <a:pt x="4779" y="2836"/>
                  </a:cubicBezTo>
                  <a:cubicBezTo>
                    <a:pt x="4784" y="2832"/>
                    <a:pt x="4790" y="2831"/>
                    <a:pt x="4796" y="2831"/>
                  </a:cubicBezTo>
                  <a:cubicBezTo>
                    <a:pt x="4827" y="2830"/>
                    <a:pt x="4863" y="2892"/>
                    <a:pt x="4889" y="2955"/>
                  </a:cubicBezTo>
                  <a:cubicBezTo>
                    <a:pt x="4915" y="3018"/>
                    <a:pt x="4933" y="3081"/>
                    <a:pt x="4933" y="3081"/>
                  </a:cubicBezTo>
                  <a:cubicBezTo>
                    <a:pt x="4938" y="3080"/>
                    <a:pt x="4938" y="3080"/>
                    <a:pt x="4938" y="3080"/>
                  </a:cubicBezTo>
                  <a:cubicBezTo>
                    <a:pt x="4938" y="3080"/>
                    <a:pt x="4926" y="2951"/>
                    <a:pt x="4926" y="2872"/>
                  </a:cubicBezTo>
                  <a:cubicBezTo>
                    <a:pt x="4926" y="2863"/>
                    <a:pt x="4926" y="2854"/>
                    <a:pt x="4927" y="2846"/>
                  </a:cubicBezTo>
                  <a:cubicBezTo>
                    <a:pt x="4929" y="2809"/>
                    <a:pt x="4929" y="2775"/>
                    <a:pt x="4929" y="2748"/>
                  </a:cubicBezTo>
                  <a:cubicBezTo>
                    <a:pt x="4929" y="2692"/>
                    <a:pt x="4927" y="2658"/>
                    <a:pt x="4927" y="2658"/>
                  </a:cubicBezTo>
                  <a:cubicBezTo>
                    <a:pt x="4926" y="2653"/>
                    <a:pt x="4926" y="2653"/>
                    <a:pt x="4926" y="2653"/>
                  </a:cubicBezTo>
                  <a:cubicBezTo>
                    <a:pt x="4270" y="2985"/>
                    <a:pt x="4270" y="2985"/>
                    <a:pt x="4270" y="2985"/>
                  </a:cubicBezTo>
                  <a:lnTo>
                    <a:pt x="4270" y="2987"/>
                  </a:lnTo>
                  <a:close/>
                  <a:moveTo>
                    <a:pt x="1592" y="2474"/>
                  </a:moveTo>
                  <a:cubicBezTo>
                    <a:pt x="1656" y="2269"/>
                    <a:pt x="1708" y="2084"/>
                    <a:pt x="1770" y="2051"/>
                  </a:cubicBezTo>
                  <a:cubicBezTo>
                    <a:pt x="1777" y="2047"/>
                    <a:pt x="1784" y="2045"/>
                    <a:pt x="1789" y="2045"/>
                  </a:cubicBezTo>
                  <a:cubicBezTo>
                    <a:pt x="1820" y="2044"/>
                    <a:pt x="1824" y="2107"/>
                    <a:pt x="1824" y="2107"/>
                  </a:cubicBezTo>
                  <a:cubicBezTo>
                    <a:pt x="1824" y="2108"/>
                    <a:pt x="1827" y="2618"/>
                    <a:pt x="1827" y="2972"/>
                  </a:cubicBezTo>
                  <a:cubicBezTo>
                    <a:pt x="1827" y="3149"/>
                    <a:pt x="1826" y="3288"/>
                    <a:pt x="1824" y="3303"/>
                  </a:cubicBezTo>
                  <a:cubicBezTo>
                    <a:pt x="1818" y="3350"/>
                    <a:pt x="1807" y="3390"/>
                    <a:pt x="1795" y="3443"/>
                  </a:cubicBezTo>
                  <a:cubicBezTo>
                    <a:pt x="1783" y="3496"/>
                    <a:pt x="1766" y="3531"/>
                    <a:pt x="1766" y="3531"/>
                  </a:cubicBezTo>
                  <a:cubicBezTo>
                    <a:pt x="1762" y="3539"/>
                    <a:pt x="1762" y="3539"/>
                    <a:pt x="1762" y="3539"/>
                  </a:cubicBezTo>
                  <a:cubicBezTo>
                    <a:pt x="2072" y="3369"/>
                    <a:pt x="2072" y="3369"/>
                    <a:pt x="2072" y="3369"/>
                  </a:cubicBezTo>
                  <a:cubicBezTo>
                    <a:pt x="2070" y="3366"/>
                    <a:pt x="2070" y="3366"/>
                    <a:pt x="2070" y="3366"/>
                  </a:cubicBezTo>
                  <a:cubicBezTo>
                    <a:pt x="2070" y="3366"/>
                    <a:pt x="2046" y="3337"/>
                    <a:pt x="2023" y="3302"/>
                  </a:cubicBezTo>
                  <a:cubicBezTo>
                    <a:pt x="2000" y="3268"/>
                    <a:pt x="1994" y="3203"/>
                    <a:pt x="1994" y="3203"/>
                  </a:cubicBezTo>
                  <a:cubicBezTo>
                    <a:pt x="1994" y="3204"/>
                    <a:pt x="1994" y="2095"/>
                    <a:pt x="1994" y="2036"/>
                  </a:cubicBezTo>
                  <a:cubicBezTo>
                    <a:pt x="1994" y="1979"/>
                    <a:pt x="2028" y="1951"/>
                    <a:pt x="2069" y="1922"/>
                  </a:cubicBezTo>
                  <a:cubicBezTo>
                    <a:pt x="2074" y="1918"/>
                    <a:pt x="2079" y="1916"/>
                    <a:pt x="2085" y="1916"/>
                  </a:cubicBezTo>
                  <a:cubicBezTo>
                    <a:pt x="2119" y="1915"/>
                    <a:pt x="2168" y="1987"/>
                    <a:pt x="2205" y="2058"/>
                  </a:cubicBezTo>
                  <a:cubicBezTo>
                    <a:pt x="2242" y="2130"/>
                    <a:pt x="2270" y="2202"/>
                    <a:pt x="2270" y="2202"/>
                  </a:cubicBezTo>
                  <a:cubicBezTo>
                    <a:pt x="2276" y="2201"/>
                    <a:pt x="2276" y="2201"/>
                    <a:pt x="2276" y="2201"/>
                  </a:cubicBezTo>
                  <a:cubicBezTo>
                    <a:pt x="2276" y="2201"/>
                    <a:pt x="2276" y="2074"/>
                    <a:pt x="2252" y="1968"/>
                  </a:cubicBezTo>
                  <a:cubicBezTo>
                    <a:pt x="2228" y="1860"/>
                    <a:pt x="2217" y="1743"/>
                    <a:pt x="2217" y="1743"/>
                  </a:cubicBezTo>
                  <a:cubicBezTo>
                    <a:pt x="2217" y="1739"/>
                    <a:pt x="2217" y="1739"/>
                    <a:pt x="2217" y="1739"/>
                  </a:cubicBezTo>
                  <a:cubicBezTo>
                    <a:pt x="1560" y="2070"/>
                    <a:pt x="1560" y="2070"/>
                    <a:pt x="1560" y="2070"/>
                  </a:cubicBezTo>
                  <a:cubicBezTo>
                    <a:pt x="1560" y="2071"/>
                    <a:pt x="1560" y="2071"/>
                    <a:pt x="1560" y="2071"/>
                  </a:cubicBezTo>
                  <a:cubicBezTo>
                    <a:pt x="1507" y="2631"/>
                    <a:pt x="1507" y="2631"/>
                    <a:pt x="1507" y="2631"/>
                  </a:cubicBezTo>
                  <a:cubicBezTo>
                    <a:pt x="1513" y="2633"/>
                    <a:pt x="1513" y="2633"/>
                    <a:pt x="1513" y="2633"/>
                  </a:cubicBezTo>
                  <a:cubicBezTo>
                    <a:pt x="1513" y="2633"/>
                    <a:pt x="1577" y="2522"/>
                    <a:pt x="1592" y="2474"/>
                  </a:cubicBezTo>
                  <a:close/>
                  <a:moveTo>
                    <a:pt x="6183" y="2892"/>
                  </a:moveTo>
                  <a:cubicBezTo>
                    <a:pt x="6183" y="2873"/>
                    <a:pt x="6182" y="2854"/>
                    <a:pt x="6182" y="2834"/>
                  </a:cubicBezTo>
                  <a:cubicBezTo>
                    <a:pt x="6166" y="2203"/>
                    <a:pt x="5981" y="2138"/>
                    <a:pt x="5889" y="2139"/>
                  </a:cubicBezTo>
                  <a:cubicBezTo>
                    <a:pt x="5883" y="2139"/>
                    <a:pt x="5878" y="2139"/>
                    <a:pt x="5874" y="2139"/>
                  </a:cubicBezTo>
                  <a:cubicBezTo>
                    <a:pt x="5698" y="2152"/>
                    <a:pt x="5425" y="2360"/>
                    <a:pt x="5425" y="2995"/>
                  </a:cubicBezTo>
                  <a:cubicBezTo>
                    <a:pt x="5425" y="3002"/>
                    <a:pt x="5425" y="3009"/>
                    <a:pt x="5425" y="3016"/>
                  </a:cubicBezTo>
                  <a:cubicBezTo>
                    <a:pt x="5431" y="3627"/>
                    <a:pt x="5612" y="3765"/>
                    <a:pt x="5748" y="3765"/>
                  </a:cubicBezTo>
                  <a:cubicBezTo>
                    <a:pt x="5757" y="3765"/>
                    <a:pt x="5766" y="3765"/>
                    <a:pt x="5775" y="3764"/>
                  </a:cubicBezTo>
                  <a:cubicBezTo>
                    <a:pt x="5908" y="3746"/>
                    <a:pt x="6182" y="3517"/>
                    <a:pt x="6183" y="2892"/>
                  </a:cubicBezTo>
                  <a:close/>
                  <a:moveTo>
                    <a:pt x="5656" y="3534"/>
                  </a:moveTo>
                  <a:cubicBezTo>
                    <a:pt x="5625" y="3448"/>
                    <a:pt x="5605" y="3309"/>
                    <a:pt x="5605" y="3099"/>
                  </a:cubicBezTo>
                  <a:cubicBezTo>
                    <a:pt x="5605" y="3058"/>
                    <a:pt x="5605" y="3015"/>
                    <a:pt x="5607" y="2969"/>
                  </a:cubicBezTo>
                  <a:cubicBezTo>
                    <a:pt x="5624" y="2442"/>
                    <a:pt x="5755" y="2243"/>
                    <a:pt x="5845" y="2245"/>
                  </a:cubicBezTo>
                  <a:cubicBezTo>
                    <a:pt x="5887" y="2245"/>
                    <a:pt x="5930" y="2267"/>
                    <a:pt x="5963" y="2347"/>
                  </a:cubicBezTo>
                  <a:cubicBezTo>
                    <a:pt x="5997" y="2426"/>
                    <a:pt x="6020" y="2562"/>
                    <a:pt x="6020" y="2788"/>
                  </a:cubicBezTo>
                  <a:cubicBezTo>
                    <a:pt x="6020" y="2826"/>
                    <a:pt x="6019" y="2867"/>
                    <a:pt x="6018" y="2910"/>
                  </a:cubicBezTo>
                  <a:cubicBezTo>
                    <a:pt x="6000" y="3467"/>
                    <a:pt x="5894" y="3647"/>
                    <a:pt x="5786" y="3652"/>
                  </a:cubicBezTo>
                  <a:cubicBezTo>
                    <a:pt x="5784" y="3652"/>
                    <a:pt x="5782" y="3652"/>
                    <a:pt x="5780" y="3652"/>
                  </a:cubicBezTo>
                  <a:cubicBezTo>
                    <a:pt x="5732" y="3652"/>
                    <a:pt x="5689" y="3620"/>
                    <a:pt x="5656" y="3534"/>
                  </a:cubicBezTo>
                  <a:close/>
                  <a:moveTo>
                    <a:pt x="6543" y="3920"/>
                  </a:moveTo>
                  <a:cubicBezTo>
                    <a:pt x="6528" y="3916"/>
                    <a:pt x="6515" y="3914"/>
                    <a:pt x="6502" y="3914"/>
                  </a:cubicBezTo>
                  <a:cubicBezTo>
                    <a:pt x="6413" y="3914"/>
                    <a:pt x="6381" y="4010"/>
                    <a:pt x="6381" y="4010"/>
                  </a:cubicBezTo>
                  <a:cubicBezTo>
                    <a:pt x="6380" y="4014"/>
                    <a:pt x="6380" y="4014"/>
                    <a:pt x="6380" y="4014"/>
                  </a:cubicBezTo>
                  <a:cubicBezTo>
                    <a:pt x="6460" y="4014"/>
                    <a:pt x="6460" y="4014"/>
                    <a:pt x="6460" y="4014"/>
                  </a:cubicBezTo>
                  <a:cubicBezTo>
                    <a:pt x="6477" y="4013"/>
                    <a:pt x="6500" y="4038"/>
                    <a:pt x="6517" y="4074"/>
                  </a:cubicBezTo>
                  <a:cubicBezTo>
                    <a:pt x="6534" y="4110"/>
                    <a:pt x="6547" y="4155"/>
                    <a:pt x="6547" y="4194"/>
                  </a:cubicBezTo>
                  <a:cubicBezTo>
                    <a:pt x="6547" y="4211"/>
                    <a:pt x="6545" y="4226"/>
                    <a:pt x="6540" y="4239"/>
                  </a:cubicBezTo>
                  <a:cubicBezTo>
                    <a:pt x="6539" y="4239"/>
                    <a:pt x="6305" y="4861"/>
                    <a:pt x="6270" y="4930"/>
                  </a:cubicBezTo>
                  <a:cubicBezTo>
                    <a:pt x="6254" y="4963"/>
                    <a:pt x="6241" y="4970"/>
                    <a:pt x="6233" y="4970"/>
                  </a:cubicBezTo>
                  <a:cubicBezTo>
                    <a:pt x="6223" y="4970"/>
                    <a:pt x="6217" y="4960"/>
                    <a:pt x="6217" y="4960"/>
                  </a:cubicBezTo>
                  <a:cubicBezTo>
                    <a:pt x="6217" y="4960"/>
                    <a:pt x="6168" y="4867"/>
                    <a:pt x="6120" y="4766"/>
                  </a:cubicBezTo>
                  <a:cubicBezTo>
                    <a:pt x="6072" y="4664"/>
                    <a:pt x="6023" y="4552"/>
                    <a:pt x="6023" y="4515"/>
                  </a:cubicBezTo>
                  <a:cubicBezTo>
                    <a:pt x="6023" y="4441"/>
                    <a:pt x="6088" y="4347"/>
                    <a:pt x="6087" y="4347"/>
                  </a:cubicBezTo>
                  <a:cubicBezTo>
                    <a:pt x="6084" y="4343"/>
                    <a:pt x="6084" y="4343"/>
                    <a:pt x="6084" y="4343"/>
                  </a:cubicBezTo>
                  <a:cubicBezTo>
                    <a:pt x="5754" y="4534"/>
                    <a:pt x="5754" y="4534"/>
                    <a:pt x="5754" y="4534"/>
                  </a:cubicBezTo>
                  <a:cubicBezTo>
                    <a:pt x="5762" y="4536"/>
                    <a:pt x="5762" y="4536"/>
                    <a:pt x="5762" y="4536"/>
                  </a:cubicBezTo>
                  <a:cubicBezTo>
                    <a:pt x="5762" y="4536"/>
                    <a:pt x="5831" y="4547"/>
                    <a:pt x="5871" y="4622"/>
                  </a:cubicBezTo>
                  <a:cubicBezTo>
                    <a:pt x="5912" y="4698"/>
                    <a:pt x="6135" y="5133"/>
                    <a:pt x="6135" y="5213"/>
                  </a:cubicBezTo>
                  <a:cubicBezTo>
                    <a:pt x="6135" y="5268"/>
                    <a:pt x="6137" y="5414"/>
                    <a:pt x="6137" y="5531"/>
                  </a:cubicBezTo>
                  <a:cubicBezTo>
                    <a:pt x="6137" y="5590"/>
                    <a:pt x="6137" y="5641"/>
                    <a:pt x="6135" y="5671"/>
                  </a:cubicBezTo>
                  <a:cubicBezTo>
                    <a:pt x="6129" y="5757"/>
                    <a:pt x="6024" y="5903"/>
                    <a:pt x="6024" y="5904"/>
                  </a:cubicBezTo>
                  <a:cubicBezTo>
                    <a:pt x="6028" y="5908"/>
                    <a:pt x="6028" y="5908"/>
                    <a:pt x="6028" y="5908"/>
                  </a:cubicBezTo>
                  <a:cubicBezTo>
                    <a:pt x="6358" y="5710"/>
                    <a:pt x="6358" y="5710"/>
                    <a:pt x="6358" y="5710"/>
                  </a:cubicBezTo>
                  <a:cubicBezTo>
                    <a:pt x="6349" y="5709"/>
                    <a:pt x="6349" y="5709"/>
                    <a:pt x="6349" y="5709"/>
                  </a:cubicBezTo>
                  <a:cubicBezTo>
                    <a:pt x="6349" y="5709"/>
                    <a:pt x="6293" y="5703"/>
                    <a:pt x="6293" y="5659"/>
                  </a:cubicBezTo>
                  <a:cubicBezTo>
                    <a:pt x="6293" y="5659"/>
                    <a:pt x="6291" y="5518"/>
                    <a:pt x="6291" y="5393"/>
                  </a:cubicBezTo>
                  <a:cubicBezTo>
                    <a:pt x="6291" y="5331"/>
                    <a:pt x="6291" y="5272"/>
                    <a:pt x="6293" y="5237"/>
                  </a:cubicBezTo>
                  <a:cubicBezTo>
                    <a:pt x="6299" y="5131"/>
                    <a:pt x="6304" y="5163"/>
                    <a:pt x="6328" y="5097"/>
                  </a:cubicBezTo>
                  <a:cubicBezTo>
                    <a:pt x="6352" y="5033"/>
                    <a:pt x="6657" y="4317"/>
                    <a:pt x="6692" y="4170"/>
                  </a:cubicBezTo>
                  <a:cubicBezTo>
                    <a:pt x="6698" y="4143"/>
                    <a:pt x="6702" y="4118"/>
                    <a:pt x="6702" y="4096"/>
                  </a:cubicBezTo>
                  <a:cubicBezTo>
                    <a:pt x="6702" y="3998"/>
                    <a:pt x="6639" y="3949"/>
                    <a:pt x="6543" y="3920"/>
                  </a:cubicBezTo>
                  <a:close/>
                  <a:moveTo>
                    <a:pt x="6862" y="2886"/>
                  </a:moveTo>
                  <a:cubicBezTo>
                    <a:pt x="6851" y="2829"/>
                    <a:pt x="6847" y="2765"/>
                    <a:pt x="6847" y="2684"/>
                  </a:cubicBezTo>
                  <a:cubicBezTo>
                    <a:pt x="6847" y="2591"/>
                    <a:pt x="6853" y="2477"/>
                    <a:pt x="6862" y="2330"/>
                  </a:cubicBezTo>
                  <a:cubicBezTo>
                    <a:pt x="6880" y="2054"/>
                    <a:pt x="6932" y="1773"/>
                    <a:pt x="6938" y="1614"/>
                  </a:cubicBezTo>
                  <a:cubicBezTo>
                    <a:pt x="6939" y="1599"/>
                    <a:pt x="6939" y="1585"/>
                    <a:pt x="6939" y="1572"/>
                  </a:cubicBezTo>
                  <a:cubicBezTo>
                    <a:pt x="6940" y="1445"/>
                    <a:pt x="6912" y="1392"/>
                    <a:pt x="6831" y="1365"/>
                  </a:cubicBezTo>
                  <a:cubicBezTo>
                    <a:pt x="6820" y="1361"/>
                    <a:pt x="6809" y="1360"/>
                    <a:pt x="6799" y="1360"/>
                  </a:cubicBezTo>
                  <a:cubicBezTo>
                    <a:pt x="6726" y="1360"/>
                    <a:pt x="6681" y="1443"/>
                    <a:pt x="6681" y="1443"/>
                  </a:cubicBezTo>
                  <a:cubicBezTo>
                    <a:pt x="6680" y="1445"/>
                    <a:pt x="6680" y="1445"/>
                    <a:pt x="6680" y="1445"/>
                  </a:cubicBezTo>
                  <a:cubicBezTo>
                    <a:pt x="6681" y="1446"/>
                    <a:pt x="6681" y="1446"/>
                    <a:pt x="6681" y="1446"/>
                  </a:cubicBezTo>
                  <a:cubicBezTo>
                    <a:pt x="6681" y="1446"/>
                    <a:pt x="6728" y="1487"/>
                    <a:pt x="6763" y="1545"/>
                  </a:cubicBezTo>
                  <a:cubicBezTo>
                    <a:pt x="6785" y="1582"/>
                    <a:pt x="6798" y="1644"/>
                    <a:pt x="6798" y="1720"/>
                  </a:cubicBezTo>
                  <a:cubicBezTo>
                    <a:pt x="6798" y="1761"/>
                    <a:pt x="6794" y="1806"/>
                    <a:pt x="6786" y="1854"/>
                  </a:cubicBezTo>
                  <a:cubicBezTo>
                    <a:pt x="6762" y="1989"/>
                    <a:pt x="6757" y="2318"/>
                    <a:pt x="6751" y="2406"/>
                  </a:cubicBezTo>
                  <a:cubicBezTo>
                    <a:pt x="6748" y="2443"/>
                    <a:pt x="6737" y="2454"/>
                    <a:pt x="6727" y="2454"/>
                  </a:cubicBezTo>
                  <a:cubicBezTo>
                    <a:pt x="6712" y="2454"/>
                    <a:pt x="6692" y="2432"/>
                    <a:pt x="6686" y="2417"/>
                  </a:cubicBezTo>
                  <a:cubicBezTo>
                    <a:pt x="6674" y="2387"/>
                    <a:pt x="6475" y="1860"/>
                    <a:pt x="6463" y="1836"/>
                  </a:cubicBezTo>
                  <a:cubicBezTo>
                    <a:pt x="6454" y="1818"/>
                    <a:pt x="6453" y="1802"/>
                    <a:pt x="6438" y="1801"/>
                  </a:cubicBezTo>
                  <a:cubicBezTo>
                    <a:pt x="6434" y="1801"/>
                    <a:pt x="6429" y="1802"/>
                    <a:pt x="6424" y="1805"/>
                  </a:cubicBezTo>
                  <a:cubicBezTo>
                    <a:pt x="6400" y="1817"/>
                    <a:pt x="6207" y="1916"/>
                    <a:pt x="6207" y="1916"/>
                  </a:cubicBezTo>
                  <a:cubicBezTo>
                    <a:pt x="6209" y="1922"/>
                    <a:pt x="6209" y="1922"/>
                    <a:pt x="6209" y="1922"/>
                  </a:cubicBezTo>
                  <a:cubicBezTo>
                    <a:pt x="6209" y="1922"/>
                    <a:pt x="6210" y="1922"/>
                    <a:pt x="6214" y="1922"/>
                  </a:cubicBezTo>
                  <a:cubicBezTo>
                    <a:pt x="6236" y="1922"/>
                    <a:pt x="6324" y="1933"/>
                    <a:pt x="6334" y="2130"/>
                  </a:cubicBezTo>
                  <a:cubicBezTo>
                    <a:pt x="6334" y="2131"/>
                    <a:pt x="6337" y="2599"/>
                    <a:pt x="6337" y="2942"/>
                  </a:cubicBezTo>
                  <a:cubicBezTo>
                    <a:pt x="6337" y="3113"/>
                    <a:pt x="6336" y="3252"/>
                    <a:pt x="6334" y="3285"/>
                  </a:cubicBezTo>
                  <a:cubicBezTo>
                    <a:pt x="6328" y="3385"/>
                    <a:pt x="6305" y="3425"/>
                    <a:pt x="6305" y="3425"/>
                  </a:cubicBezTo>
                  <a:cubicBezTo>
                    <a:pt x="6309" y="3429"/>
                    <a:pt x="6309" y="3429"/>
                    <a:pt x="6309" y="3429"/>
                  </a:cubicBezTo>
                  <a:cubicBezTo>
                    <a:pt x="6506" y="3304"/>
                    <a:pt x="6506" y="3304"/>
                    <a:pt x="6506" y="3304"/>
                  </a:cubicBezTo>
                  <a:cubicBezTo>
                    <a:pt x="6504" y="3301"/>
                    <a:pt x="6504" y="3301"/>
                    <a:pt x="6504" y="3301"/>
                  </a:cubicBezTo>
                  <a:cubicBezTo>
                    <a:pt x="6503" y="3301"/>
                    <a:pt x="6451" y="3248"/>
                    <a:pt x="6452" y="3209"/>
                  </a:cubicBezTo>
                  <a:cubicBezTo>
                    <a:pt x="6452" y="2429"/>
                    <a:pt x="6452" y="2429"/>
                    <a:pt x="6452" y="2429"/>
                  </a:cubicBezTo>
                  <a:cubicBezTo>
                    <a:pt x="6452" y="2387"/>
                    <a:pt x="6461" y="2375"/>
                    <a:pt x="6471" y="2375"/>
                  </a:cubicBezTo>
                  <a:cubicBezTo>
                    <a:pt x="6488" y="2374"/>
                    <a:pt x="6518" y="2414"/>
                    <a:pt x="6528" y="2442"/>
                  </a:cubicBezTo>
                  <a:cubicBezTo>
                    <a:pt x="6546" y="2489"/>
                    <a:pt x="6786" y="3069"/>
                    <a:pt x="6833" y="3146"/>
                  </a:cubicBezTo>
                  <a:cubicBezTo>
                    <a:pt x="6862" y="3192"/>
                    <a:pt x="6906" y="3215"/>
                    <a:pt x="6932" y="3215"/>
                  </a:cubicBezTo>
                  <a:cubicBezTo>
                    <a:pt x="6943" y="3215"/>
                    <a:pt x="6952" y="3210"/>
                    <a:pt x="6952" y="3200"/>
                  </a:cubicBezTo>
                  <a:cubicBezTo>
                    <a:pt x="6952" y="3194"/>
                    <a:pt x="6949" y="3187"/>
                    <a:pt x="6944" y="3178"/>
                  </a:cubicBezTo>
                  <a:cubicBezTo>
                    <a:pt x="6909" y="3127"/>
                    <a:pt x="6885" y="3009"/>
                    <a:pt x="6862" y="2886"/>
                  </a:cubicBezTo>
                  <a:close/>
                  <a:moveTo>
                    <a:pt x="5682" y="4572"/>
                  </a:moveTo>
                  <a:cubicBezTo>
                    <a:pt x="5679" y="4567"/>
                    <a:pt x="5679" y="4567"/>
                    <a:pt x="5679" y="4567"/>
                  </a:cubicBezTo>
                  <a:cubicBezTo>
                    <a:pt x="5679" y="4568"/>
                    <a:pt x="5556" y="4632"/>
                    <a:pt x="5485" y="4673"/>
                  </a:cubicBezTo>
                  <a:cubicBezTo>
                    <a:pt x="5414" y="4715"/>
                    <a:pt x="5443" y="4711"/>
                    <a:pt x="5378" y="4892"/>
                  </a:cubicBezTo>
                  <a:cubicBezTo>
                    <a:pt x="5318" y="5061"/>
                    <a:pt x="5187" y="5455"/>
                    <a:pt x="5169" y="5508"/>
                  </a:cubicBezTo>
                  <a:cubicBezTo>
                    <a:pt x="5157" y="5488"/>
                    <a:pt x="5110" y="5414"/>
                    <a:pt x="5055" y="5313"/>
                  </a:cubicBezTo>
                  <a:cubicBezTo>
                    <a:pt x="4991" y="5196"/>
                    <a:pt x="4891" y="5003"/>
                    <a:pt x="4891" y="5003"/>
                  </a:cubicBezTo>
                  <a:cubicBezTo>
                    <a:pt x="4890" y="5000"/>
                    <a:pt x="4890" y="5000"/>
                    <a:pt x="4890" y="5000"/>
                  </a:cubicBezTo>
                  <a:cubicBezTo>
                    <a:pt x="4659" y="5122"/>
                    <a:pt x="4659" y="5122"/>
                    <a:pt x="4659" y="5122"/>
                  </a:cubicBezTo>
                  <a:cubicBezTo>
                    <a:pt x="4665" y="5124"/>
                    <a:pt x="4665" y="5124"/>
                    <a:pt x="4665" y="5124"/>
                  </a:cubicBezTo>
                  <a:cubicBezTo>
                    <a:pt x="4665" y="5124"/>
                    <a:pt x="4763" y="5166"/>
                    <a:pt x="4762" y="5221"/>
                  </a:cubicBezTo>
                  <a:cubicBezTo>
                    <a:pt x="4762" y="6494"/>
                    <a:pt x="4762" y="6494"/>
                    <a:pt x="4762" y="6494"/>
                  </a:cubicBezTo>
                  <a:cubicBezTo>
                    <a:pt x="4763" y="6562"/>
                    <a:pt x="4693" y="6662"/>
                    <a:pt x="4693" y="6662"/>
                  </a:cubicBezTo>
                  <a:cubicBezTo>
                    <a:pt x="4696" y="6666"/>
                    <a:pt x="4696" y="6666"/>
                    <a:pt x="4696" y="6666"/>
                  </a:cubicBezTo>
                  <a:cubicBezTo>
                    <a:pt x="4965" y="6511"/>
                    <a:pt x="4965" y="6511"/>
                    <a:pt x="4965" y="6511"/>
                  </a:cubicBezTo>
                  <a:cubicBezTo>
                    <a:pt x="4960" y="6509"/>
                    <a:pt x="4960" y="6509"/>
                    <a:pt x="4960" y="6509"/>
                  </a:cubicBezTo>
                  <a:cubicBezTo>
                    <a:pt x="4960" y="6509"/>
                    <a:pt x="4909" y="6486"/>
                    <a:pt x="4909" y="6423"/>
                  </a:cubicBezTo>
                  <a:cubicBezTo>
                    <a:pt x="4909" y="5573"/>
                    <a:pt x="4909" y="5573"/>
                    <a:pt x="4909" y="5573"/>
                  </a:cubicBezTo>
                  <a:cubicBezTo>
                    <a:pt x="4909" y="5525"/>
                    <a:pt x="4911" y="5493"/>
                    <a:pt x="4915" y="5474"/>
                  </a:cubicBezTo>
                  <a:cubicBezTo>
                    <a:pt x="4918" y="5454"/>
                    <a:pt x="4923" y="5449"/>
                    <a:pt x="4925" y="5449"/>
                  </a:cubicBezTo>
                  <a:cubicBezTo>
                    <a:pt x="4928" y="5449"/>
                    <a:pt x="4934" y="5454"/>
                    <a:pt x="4939" y="5463"/>
                  </a:cubicBezTo>
                  <a:cubicBezTo>
                    <a:pt x="4956" y="5492"/>
                    <a:pt x="5173" y="5844"/>
                    <a:pt x="5173" y="5844"/>
                  </a:cubicBezTo>
                  <a:cubicBezTo>
                    <a:pt x="5177" y="5849"/>
                    <a:pt x="5177" y="5849"/>
                    <a:pt x="5177" y="5849"/>
                  </a:cubicBezTo>
                  <a:cubicBezTo>
                    <a:pt x="5179" y="5844"/>
                    <a:pt x="5179" y="5844"/>
                    <a:pt x="5179" y="5844"/>
                  </a:cubicBezTo>
                  <a:cubicBezTo>
                    <a:pt x="5179" y="5844"/>
                    <a:pt x="5331" y="5427"/>
                    <a:pt x="5361" y="5333"/>
                  </a:cubicBezTo>
                  <a:cubicBezTo>
                    <a:pt x="5379" y="5272"/>
                    <a:pt x="5403" y="5231"/>
                    <a:pt x="5411" y="5233"/>
                  </a:cubicBezTo>
                  <a:cubicBezTo>
                    <a:pt x="5413" y="5233"/>
                    <a:pt x="5415" y="5234"/>
                    <a:pt x="5417" y="5240"/>
                  </a:cubicBezTo>
                  <a:cubicBezTo>
                    <a:pt x="5418" y="5246"/>
                    <a:pt x="5419" y="5255"/>
                    <a:pt x="5419" y="5268"/>
                  </a:cubicBezTo>
                  <a:cubicBezTo>
                    <a:pt x="5419" y="5319"/>
                    <a:pt x="5422" y="5628"/>
                    <a:pt x="5422" y="5856"/>
                  </a:cubicBezTo>
                  <a:cubicBezTo>
                    <a:pt x="5422" y="5970"/>
                    <a:pt x="5421" y="6064"/>
                    <a:pt x="5419" y="6095"/>
                  </a:cubicBezTo>
                  <a:cubicBezTo>
                    <a:pt x="5414" y="6188"/>
                    <a:pt x="5373" y="6281"/>
                    <a:pt x="5373" y="6281"/>
                  </a:cubicBezTo>
                  <a:cubicBezTo>
                    <a:pt x="5369" y="6291"/>
                    <a:pt x="5369" y="6291"/>
                    <a:pt x="5369" y="6291"/>
                  </a:cubicBezTo>
                  <a:cubicBezTo>
                    <a:pt x="5658" y="6100"/>
                    <a:pt x="5658" y="6100"/>
                    <a:pt x="5658" y="6100"/>
                  </a:cubicBezTo>
                  <a:cubicBezTo>
                    <a:pt x="5652" y="6098"/>
                    <a:pt x="5652" y="6098"/>
                    <a:pt x="5652" y="6098"/>
                  </a:cubicBezTo>
                  <a:cubicBezTo>
                    <a:pt x="5652" y="6098"/>
                    <a:pt x="5589" y="6081"/>
                    <a:pt x="5584" y="6001"/>
                  </a:cubicBezTo>
                  <a:cubicBezTo>
                    <a:pt x="5584" y="6001"/>
                    <a:pt x="5584" y="4822"/>
                    <a:pt x="5584" y="4769"/>
                  </a:cubicBezTo>
                  <a:cubicBezTo>
                    <a:pt x="5583" y="4677"/>
                    <a:pt x="5683" y="4572"/>
                    <a:pt x="5682" y="4572"/>
                  </a:cubicBezTo>
                  <a:close/>
                  <a:moveTo>
                    <a:pt x="3719" y="7207"/>
                  </a:moveTo>
                  <a:cubicBezTo>
                    <a:pt x="3711" y="7206"/>
                    <a:pt x="3685" y="7203"/>
                    <a:pt x="3666" y="7155"/>
                  </a:cubicBezTo>
                  <a:cubicBezTo>
                    <a:pt x="3642" y="7098"/>
                    <a:pt x="3396" y="5977"/>
                    <a:pt x="3378" y="5901"/>
                  </a:cubicBezTo>
                  <a:cubicBezTo>
                    <a:pt x="3361" y="5825"/>
                    <a:pt x="3355" y="5754"/>
                    <a:pt x="3355" y="5714"/>
                  </a:cubicBezTo>
                  <a:cubicBezTo>
                    <a:pt x="3355" y="5633"/>
                    <a:pt x="3355" y="5633"/>
                    <a:pt x="3355" y="5633"/>
                  </a:cubicBezTo>
                  <a:cubicBezTo>
                    <a:pt x="3351" y="5635"/>
                    <a:pt x="3351" y="5635"/>
                    <a:pt x="3351" y="5635"/>
                  </a:cubicBezTo>
                  <a:cubicBezTo>
                    <a:pt x="3350" y="5635"/>
                    <a:pt x="3268" y="5670"/>
                    <a:pt x="3232" y="5771"/>
                  </a:cubicBezTo>
                  <a:cubicBezTo>
                    <a:pt x="3196" y="5872"/>
                    <a:pt x="2880" y="7367"/>
                    <a:pt x="2868" y="7432"/>
                  </a:cubicBezTo>
                  <a:cubicBezTo>
                    <a:pt x="2856" y="7496"/>
                    <a:pt x="2833" y="7560"/>
                    <a:pt x="2757" y="7754"/>
                  </a:cubicBezTo>
                  <a:cubicBezTo>
                    <a:pt x="2754" y="7761"/>
                    <a:pt x="2754" y="7761"/>
                    <a:pt x="2754" y="7761"/>
                  </a:cubicBezTo>
                  <a:cubicBezTo>
                    <a:pt x="3071" y="7578"/>
                    <a:pt x="3071" y="7578"/>
                    <a:pt x="3071" y="7578"/>
                  </a:cubicBezTo>
                  <a:cubicBezTo>
                    <a:pt x="3066" y="7576"/>
                    <a:pt x="3066" y="7576"/>
                    <a:pt x="3066" y="7576"/>
                  </a:cubicBezTo>
                  <a:cubicBezTo>
                    <a:pt x="3065" y="7576"/>
                    <a:pt x="2996" y="7548"/>
                    <a:pt x="2997" y="7513"/>
                  </a:cubicBezTo>
                  <a:cubicBezTo>
                    <a:pt x="2997" y="7512"/>
                    <a:pt x="2997" y="7510"/>
                    <a:pt x="2997" y="7509"/>
                  </a:cubicBezTo>
                  <a:cubicBezTo>
                    <a:pt x="3003" y="7468"/>
                    <a:pt x="3038" y="7209"/>
                    <a:pt x="3056" y="7169"/>
                  </a:cubicBezTo>
                  <a:cubicBezTo>
                    <a:pt x="3073" y="7127"/>
                    <a:pt x="3062" y="7117"/>
                    <a:pt x="3083" y="7106"/>
                  </a:cubicBezTo>
                  <a:cubicBezTo>
                    <a:pt x="3107" y="7095"/>
                    <a:pt x="3365" y="6966"/>
                    <a:pt x="3388" y="6954"/>
                  </a:cubicBezTo>
                  <a:cubicBezTo>
                    <a:pt x="3397" y="6950"/>
                    <a:pt x="3404" y="6947"/>
                    <a:pt x="3408" y="6947"/>
                  </a:cubicBezTo>
                  <a:cubicBezTo>
                    <a:pt x="3416" y="6947"/>
                    <a:pt x="3421" y="6953"/>
                    <a:pt x="3425" y="6975"/>
                  </a:cubicBezTo>
                  <a:cubicBezTo>
                    <a:pt x="3431" y="7010"/>
                    <a:pt x="3466" y="7175"/>
                    <a:pt x="3466" y="7209"/>
                  </a:cubicBezTo>
                  <a:cubicBezTo>
                    <a:pt x="3467" y="7243"/>
                    <a:pt x="3443" y="7368"/>
                    <a:pt x="3420" y="7395"/>
                  </a:cubicBezTo>
                  <a:cubicBezTo>
                    <a:pt x="3424" y="7399"/>
                    <a:pt x="3424" y="7399"/>
                    <a:pt x="3424" y="7399"/>
                  </a:cubicBezTo>
                  <a:cubicBezTo>
                    <a:pt x="3723" y="7212"/>
                    <a:pt x="3723" y="7212"/>
                    <a:pt x="3723" y="7212"/>
                  </a:cubicBezTo>
                  <a:cubicBezTo>
                    <a:pt x="3721" y="7206"/>
                    <a:pt x="3721" y="7206"/>
                    <a:pt x="3721" y="7206"/>
                  </a:cubicBezTo>
                  <a:cubicBezTo>
                    <a:pt x="3721" y="7206"/>
                    <a:pt x="3720" y="7207"/>
                    <a:pt x="3719" y="7207"/>
                  </a:cubicBezTo>
                  <a:close/>
                  <a:moveTo>
                    <a:pt x="3390" y="6781"/>
                  </a:moveTo>
                  <a:cubicBezTo>
                    <a:pt x="3390" y="6816"/>
                    <a:pt x="3385" y="6826"/>
                    <a:pt x="3367" y="6844"/>
                  </a:cubicBezTo>
                  <a:cubicBezTo>
                    <a:pt x="3351" y="6860"/>
                    <a:pt x="3146" y="6954"/>
                    <a:pt x="3122" y="6966"/>
                  </a:cubicBezTo>
                  <a:cubicBezTo>
                    <a:pt x="3118" y="6968"/>
                    <a:pt x="3114" y="6969"/>
                    <a:pt x="3110" y="6969"/>
                  </a:cubicBezTo>
                  <a:cubicBezTo>
                    <a:pt x="3099" y="6969"/>
                    <a:pt x="3091" y="6962"/>
                    <a:pt x="3091" y="6940"/>
                  </a:cubicBezTo>
                  <a:cubicBezTo>
                    <a:pt x="3091" y="6931"/>
                    <a:pt x="3092" y="6919"/>
                    <a:pt x="3097" y="6905"/>
                  </a:cubicBezTo>
                  <a:cubicBezTo>
                    <a:pt x="3097" y="6905"/>
                    <a:pt x="3237" y="6313"/>
                    <a:pt x="3243" y="6277"/>
                  </a:cubicBezTo>
                  <a:cubicBezTo>
                    <a:pt x="3246" y="6255"/>
                    <a:pt x="3260" y="6213"/>
                    <a:pt x="3271" y="6213"/>
                  </a:cubicBezTo>
                  <a:cubicBezTo>
                    <a:pt x="3271" y="6213"/>
                    <a:pt x="3272" y="6213"/>
                    <a:pt x="3272" y="6213"/>
                  </a:cubicBezTo>
                  <a:cubicBezTo>
                    <a:pt x="3277" y="6212"/>
                    <a:pt x="3287" y="6222"/>
                    <a:pt x="3296" y="6254"/>
                  </a:cubicBezTo>
                  <a:cubicBezTo>
                    <a:pt x="3326" y="6347"/>
                    <a:pt x="3390" y="6747"/>
                    <a:pt x="3390" y="6781"/>
                  </a:cubicBezTo>
                  <a:cubicBezTo>
                    <a:pt x="3390" y="6781"/>
                    <a:pt x="3390" y="6781"/>
                    <a:pt x="3390" y="6781"/>
                  </a:cubicBezTo>
                  <a:close/>
                  <a:moveTo>
                    <a:pt x="2903" y="5332"/>
                  </a:moveTo>
                  <a:cubicBezTo>
                    <a:pt x="2903" y="5332"/>
                    <a:pt x="2890" y="5203"/>
                    <a:pt x="2890" y="5137"/>
                  </a:cubicBezTo>
                  <a:cubicBezTo>
                    <a:pt x="2890" y="5126"/>
                    <a:pt x="2891" y="5116"/>
                    <a:pt x="2892" y="5110"/>
                  </a:cubicBezTo>
                  <a:cubicBezTo>
                    <a:pt x="2897" y="5064"/>
                    <a:pt x="2938" y="4888"/>
                    <a:pt x="2938" y="4887"/>
                  </a:cubicBezTo>
                  <a:cubicBezTo>
                    <a:pt x="2940" y="4881"/>
                    <a:pt x="2940" y="4881"/>
                    <a:pt x="2940" y="4881"/>
                  </a:cubicBezTo>
                  <a:cubicBezTo>
                    <a:pt x="2934" y="4884"/>
                    <a:pt x="2934" y="4884"/>
                    <a:pt x="2934" y="4884"/>
                  </a:cubicBezTo>
                  <a:cubicBezTo>
                    <a:pt x="2809" y="4950"/>
                    <a:pt x="2810" y="5151"/>
                    <a:pt x="2786" y="5232"/>
                  </a:cubicBezTo>
                  <a:cubicBezTo>
                    <a:pt x="2763" y="5313"/>
                    <a:pt x="2717" y="5347"/>
                    <a:pt x="2659" y="5377"/>
                  </a:cubicBezTo>
                  <a:cubicBezTo>
                    <a:pt x="2649" y="5381"/>
                    <a:pt x="2640" y="5383"/>
                    <a:pt x="2632" y="5383"/>
                  </a:cubicBezTo>
                  <a:cubicBezTo>
                    <a:pt x="2590" y="5383"/>
                    <a:pt x="2557" y="5330"/>
                    <a:pt x="2557" y="5297"/>
                  </a:cubicBezTo>
                  <a:cubicBezTo>
                    <a:pt x="2557" y="5270"/>
                    <a:pt x="2555" y="4771"/>
                    <a:pt x="2555" y="4422"/>
                  </a:cubicBezTo>
                  <a:cubicBezTo>
                    <a:pt x="2555" y="4248"/>
                    <a:pt x="2555" y="4110"/>
                    <a:pt x="2557" y="4089"/>
                  </a:cubicBezTo>
                  <a:cubicBezTo>
                    <a:pt x="2563" y="4026"/>
                    <a:pt x="2627" y="3909"/>
                    <a:pt x="2627" y="3909"/>
                  </a:cubicBezTo>
                  <a:cubicBezTo>
                    <a:pt x="2632" y="3900"/>
                    <a:pt x="2632" y="3900"/>
                    <a:pt x="2632" y="3900"/>
                  </a:cubicBezTo>
                  <a:cubicBezTo>
                    <a:pt x="2278" y="4084"/>
                    <a:pt x="2278" y="4084"/>
                    <a:pt x="2278" y="4084"/>
                  </a:cubicBezTo>
                  <a:cubicBezTo>
                    <a:pt x="2283" y="4086"/>
                    <a:pt x="2283" y="4086"/>
                    <a:pt x="2283" y="4086"/>
                  </a:cubicBezTo>
                  <a:cubicBezTo>
                    <a:pt x="2284" y="4086"/>
                    <a:pt x="2382" y="4127"/>
                    <a:pt x="2381" y="4189"/>
                  </a:cubicBezTo>
                  <a:cubicBezTo>
                    <a:pt x="2381" y="5544"/>
                    <a:pt x="2381" y="5544"/>
                    <a:pt x="2381" y="5544"/>
                  </a:cubicBezTo>
                  <a:cubicBezTo>
                    <a:pt x="2381" y="5584"/>
                    <a:pt x="2364" y="5625"/>
                    <a:pt x="2364" y="5625"/>
                  </a:cubicBezTo>
                  <a:cubicBezTo>
                    <a:pt x="2361" y="5632"/>
                    <a:pt x="2361" y="5632"/>
                    <a:pt x="2361" y="5632"/>
                  </a:cubicBezTo>
                  <a:cubicBezTo>
                    <a:pt x="2903" y="5334"/>
                    <a:pt x="2903" y="5334"/>
                    <a:pt x="2903" y="5334"/>
                  </a:cubicBezTo>
                  <a:lnTo>
                    <a:pt x="2903" y="5332"/>
                  </a:lnTo>
                  <a:close/>
                  <a:moveTo>
                    <a:pt x="3793" y="4831"/>
                  </a:moveTo>
                  <a:cubicBezTo>
                    <a:pt x="3793" y="4831"/>
                    <a:pt x="3723" y="4803"/>
                    <a:pt x="3724" y="4768"/>
                  </a:cubicBezTo>
                  <a:cubicBezTo>
                    <a:pt x="3724" y="4767"/>
                    <a:pt x="3724" y="4765"/>
                    <a:pt x="3724" y="4764"/>
                  </a:cubicBezTo>
                  <a:cubicBezTo>
                    <a:pt x="3730" y="4723"/>
                    <a:pt x="3766" y="4464"/>
                    <a:pt x="3783" y="4425"/>
                  </a:cubicBezTo>
                  <a:cubicBezTo>
                    <a:pt x="3801" y="4382"/>
                    <a:pt x="3789" y="4372"/>
                    <a:pt x="3811" y="4362"/>
                  </a:cubicBezTo>
                  <a:cubicBezTo>
                    <a:pt x="3834" y="4350"/>
                    <a:pt x="4039" y="4244"/>
                    <a:pt x="4063" y="4233"/>
                  </a:cubicBezTo>
                  <a:cubicBezTo>
                    <a:pt x="4071" y="4228"/>
                    <a:pt x="4078" y="4226"/>
                    <a:pt x="4083" y="4226"/>
                  </a:cubicBezTo>
                  <a:cubicBezTo>
                    <a:pt x="4091" y="4226"/>
                    <a:pt x="4096" y="4232"/>
                    <a:pt x="4100" y="4254"/>
                  </a:cubicBezTo>
                  <a:cubicBezTo>
                    <a:pt x="4106" y="4289"/>
                    <a:pt x="4141" y="4454"/>
                    <a:pt x="4141" y="4488"/>
                  </a:cubicBezTo>
                  <a:cubicBezTo>
                    <a:pt x="4141" y="4522"/>
                    <a:pt x="4117" y="4646"/>
                    <a:pt x="4095" y="4674"/>
                  </a:cubicBezTo>
                  <a:cubicBezTo>
                    <a:pt x="4098" y="4678"/>
                    <a:pt x="4098" y="4678"/>
                    <a:pt x="4098" y="4678"/>
                  </a:cubicBezTo>
                  <a:cubicBezTo>
                    <a:pt x="4397" y="4490"/>
                    <a:pt x="4397" y="4490"/>
                    <a:pt x="4397" y="4490"/>
                  </a:cubicBezTo>
                  <a:cubicBezTo>
                    <a:pt x="4396" y="4485"/>
                    <a:pt x="4396" y="4485"/>
                    <a:pt x="4396" y="4485"/>
                  </a:cubicBezTo>
                  <a:cubicBezTo>
                    <a:pt x="4396" y="4485"/>
                    <a:pt x="4395" y="4485"/>
                    <a:pt x="4393" y="4485"/>
                  </a:cubicBezTo>
                  <a:cubicBezTo>
                    <a:pt x="4385" y="4485"/>
                    <a:pt x="4359" y="4482"/>
                    <a:pt x="4340" y="4434"/>
                  </a:cubicBezTo>
                  <a:cubicBezTo>
                    <a:pt x="4317" y="4376"/>
                    <a:pt x="4070" y="3402"/>
                    <a:pt x="4053" y="3326"/>
                  </a:cubicBezTo>
                  <a:cubicBezTo>
                    <a:pt x="4035" y="3250"/>
                    <a:pt x="4029" y="3180"/>
                    <a:pt x="4029" y="3139"/>
                  </a:cubicBezTo>
                  <a:cubicBezTo>
                    <a:pt x="4029" y="3058"/>
                    <a:pt x="4029" y="3058"/>
                    <a:pt x="4029" y="3058"/>
                  </a:cubicBezTo>
                  <a:cubicBezTo>
                    <a:pt x="4025" y="3060"/>
                    <a:pt x="4025" y="3060"/>
                    <a:pt x="4025" y="3060"/>
                  </a:cubicBezTo>
                  <a:cubicBezTo>
                    <a:pt x="4025" y="3060"/>
                    <a:pt x="3942" y="3096"/>
                    <a:pt x="3906" y="3197"/>
                  </a:cubicBezTo>
                  <a:cubicBezTo>
                    <a:pt x="3871" y="3297"/>
                    <a:pt x="3607" y="4622"/>
                    <a:pt x="3595" y="4687"/>
                  </a:cubicBezTo>
                  <a:cubicBezTo>
                    <a:pt x="3595" y="4687"/>
                    <a:pt x="3595" y="4687"/>
                    <a:pt x="3595" y="4687"/>
                  </a:cubicBezTo>
                  <a:cubicBezTo>
                    <a:pt x="3584" y="4751"/>
                    <a:pt x="3560" y="4815"/>
                    <a:pt x="3484" y="5009"/>
                  </a:cubicBezTo>
                  <a:cubicBezTo>
                    <a:pt x="3481" y="5017"/>
                    <a:pt x="3481" y="5017"/>
                    <a:pt x="3481" y="5017"/>
                  </a:cubicBezTo>
                  <a:cubicBezTo>
                    <a:pt x="3799" y="4833"/>
                    <a:pt x="3799" y="4833"/>
                    <a:pt x="3799" y="4833"/>
                  </a:cubicBezTo>
                  <a:lnTo>
                    <a:pt x="3793" y="4831"/>
                  </a:lnTo>
                  <a:close/>
                  <a:moveTo>
                    <a:pt x="3824" y="4160"/>
                  </a:moveTo>
                  <a:cubicBezTo>
                    <a:pt x="3824" y="4160"/>
                    <a:pt x="3912" y="3738"/>
                    <a:pt x="3918" y="3703"/>
                  </a:cubicBezTo>
                  <a:cubicBezTo>
                    <a:pt x="3921" y="3680"/>
                    <a:pt x="3934" y="3638"/>
                    <a:pt x="3946" y="3638"/>
                  </a:cubicBezTo>
                  <a:cubicBezTo>
                    <a:pt x="3946" y="3638"/>
                    <a:pt x="3946" y="3638"/>
                    <a:pt x="3946" y="3638"/>
                  </a:cubicBezTo>
                  <a:cubicBezTo>
                    <a:pt x="3951" y="3637"/>
                    <a:pt x="3961" y="3648"/>
                    <a:pt x="3971" y="3679"/>
                  </a:cubicBezTo>
                  <a:cubicBezTo>
                    <a:pt x="4000" y="3773"/>
                    <a:pt x="4065" y="4026"/>
                    <a:pt x="4065" y="4060"/>
                  </a:cubicBezTo>
                  <a:cubicBezTo>
                    <a:pt x="4065" y="4060"/>
                    <a:pt x="4065" y="4060"/>
                    <a:pt x="4065" y="4060"/>
                  </a:cubicBezTo>
                  <a:cubicBezTo>
                    <a:pt x="4064" y="4095"/>
                    <a:pt x="4059" y="4105"/>
                    <a:pt x="4042" y="4122"/>
                  </a:cubicBezTo>
                  <a:cubicBezTo>
                    <a:pt x="4026" y="4139"/>
                    <a:pt x="3872" y="4210"/>
                    <a:pt x="3849" y="4221"/>
                  </a:cubicBezTo>
                  <a:cubicBezTo>
                    <a:pt x="3849" y="4221"/>
                    <a:pt x="3849" y="4221"/>
                    <a:pt x="3849" y="4221"/>
                  </a:cubicBezTo>
                  <a:cubicBezTo>
                    <a:pt x="3845" y="4223"/>
                    <a:pt x="3841" y="4225"/>
                    <a:pt x="3837" y="4225"/>
                  </a:cubicBezTo>
                  <a:cubicBezTo>
                    <a:pt x="3827" y="4224"/>
                    <a:pt x="3818" y="4217"/>
                    <a:pt x="3818" y="4195"/>
                  </a:cubicBezTo>
                  <a:cubicBezTo>
                    <a:pt x="3818" y="4186"/>
                    <a:pt x="3820" y="4174"/>
                    <a:pt x="3824" y="4160"/>
                  </a:cubicBezTo>
                  <a:close/>
                  <a:moveTo>
                    <a:pt x="4778" y="7011"/>
                  </a:moveTo>
                  <a:cubicBezTo>
                    <a:pt x="4759" y="7011"/>
                    <a:pt x="4738" y="7010"/>
                    <a:pt x="4719" y="7007"/>
                  </a:cubicBezTo>
                  <a:cubicBezTo>
                    <a:pt x="4558" y="6980"/>
                    <a:pt x="4514" y="6885"/>
                    <a:pt x="4422" y="6692"/>
                  </a:cubicBezTo>
                  <a:cubicBezTo>
                    <a:pt x="4322" y="6483"/>
                    <a:pt x="4317" y="6296"/>
                    <a:pt x="4317" y="6278"/>
                  </a:cubicBezTo>
                  <a:cubicBezTo>
                    <a:pt x="4337" y="6263"/>
                    <a:pt x="4604" y="6058"/>
                    <a:pt x="4604" y="5813"/>
                  </a:cubicBezTo>
                  <a:cubicBezTo>
                    <a:pt x="4604" y="5627"/>
                    <a:pt x="4569" y="5523"/>
                    <a:pt x="4511" y="5466"/>
                  </a:cubicBezTo>
                  <a:cubicBezTo>
                    <a:pt x="4453" y="5408"/>
                    <a:pt x="4374" y="5399"/>
                    <a:pt x="4289" y="5399"/>
                  </a:cubicBezTo>
                  <a:cubicBezTo>
                    <a:pt x="4266" y="5399"/>
                    <a:pt x="4243" y="5399"/>
                    <a:pt x="4220" y="5400"/>
                  </a:cubicBezTo>
                  <a:cubicBezTo>
                    <a:pt x="4019" y="5406"/>
                    <a:pt x="3790" y="5571"/>
                    <a:pt x="3790" y="5571"/>
                  </a:cubicBezTo>
                  <a:cubicBezTo>
                    <a:pt x="3785" y="5575"/>
                    <a:pt x="3785" y="5575"/>
                    <a:pt x="3785" y="5575"/>
                  </a:cubicBezTo>
                  <a:cubicBezTo>
                    <a:pt x="3791" y="5576"/>
                    <a:pt x="3791" y="5576"/>
                    <a:pt x="3791" y="5576"/>
                  </a:cubicBezTo>
                  <a:cubicBezTo>
                    <a:pt x="3791" y="5576"/>
                    <a:pt x="3883" y="5593"/>
                    <a:pt x="3883" y="5679"/>
                  </a:cubicBezTo>
                  <a:cubicBezTo>
                    <a:pt x="3883" y="5737"/>
                    <a:pt x="3885" y="6255"/>
                    <a:pt x="3885" y="6621"/>
                  </a:cubicBezTo>
                  <a:cubicBezTo>
                    <a:pt x="3885" y="6804"/>
                    <a:pt x="3885" y="6949"/>
                    <a:pt x="3883" y="6980"/>
                  </a:cubicBezTo>
                  <a:cubicBezTo>
                    <a:pt x="3877" y="7073"/>
                    <a:pt x="3836" y="7149"/>
                    <a:pt x="3836" y="7149"/>
                  </a:cubicBezTo>
                  <a:cubicBezTo>
                    <a:pt x="3831" y="7159"/>
                    <a:pt x="3831" y="7159"/>
                    <a:pt x="3831" y="7159"/>
                  </a:cubicBezTo>
                  <a:cubicBezTo>
                    <a:pt x="4113" y="6987"/>
                    <a:pt x="4113" y="6987"/>
                    <a:pt x="4113" y="6987"/>
                  </a:cubicBezTo>
                  <a:cubicBezTo>
                    <a:pt x="4110" y="6984"/>
                    <a:pt x="4110" y="6984"/>
                    <a:pt x="4110" y="6984"/>
                  </a:cubicBezTo>
                  <a:cubicBezTo>
                    <a:pt x="4110" y="6984"/>
                    <a:pt x="4064" y="6944"/>
                    <a:pt x="4065" y="6887"/>
                  </a:cubicBezTo>
                  <a:cubicBezTo>
                    <a:pt x="4065" y="6279"/>
                    <a:pt x="4065" y="6279"/>
                    <a:pt x="4065" y="6279"/>
                  </a:cubicBezTo>
                  <a:cubicBezTo>
                    <a:pt x="4068" y="6278"/>
                    <a:pt x="4072" y="6278"/>
                    <a:pt x="4076" y="6278"/>
                  </a:cubicBezTo>
                  <a:cubicBezTo>
                    <a:pt x="4120" y="6277"/>
                    <a:pt x="4141" y="6335"/>
                    <a:pt x="4200" y="6518"/>
                  </a:cubicBezTo>
                  <a:cubicBezTo>
                    <a:pt x="4264" y="6718"/>
                    <a:pt x="4372" y="6915"/>
                    <a:pt x="4529" y="7024"/>
                  </a:cubicBezTo>
                  <a:cubicBezTo>
                    <a:pt x="4584" y="7062"/>
                    <a:pt x="4634" y="7075"/>
                    <a:pt x="4678" y="7075"/>
                  </a:cubicBezTo>
                  <a:cubicBezTo>
                    <a:pt x="4772" y="7075"/>
                    <a:pt x="4833" y="7014"/>
                    <a:pt x="4833" y="7014"/>
                  </a:cubicBezTo>
                  <a:cubicBezTo>
                    <a:pt x="4839" y="7008"/>
                    <a:pt x="4839" y="7008"/>
                    <a:pt x="4839" y="7008"/>
                  </a:cubicBezTo>
                  <a:cubicBezTo>
                    <a:pt x="4831" y="7009"/>
                    <a:pt x="4831" y="7009"/>
                    <a:pt x="4831" y="7009"/>
                  </a:cubicBezTo>
                  <a:cubicBezTo>
                    <a:pt x="4831" y="7009"/>
                    <a:pt x="4807" y="7011"/>
                    <a:pt x="4778" y="7011"/>
                  </a:cubicBezTo>
                  <a:close/>
                  <a:moveTo>
                    <a:pt x="4207" y="6233"/>
                  </a:moveTo>
                  <a:cubicBezTo>
                    <a:pt x="4190" y="6239"/>
                    <a:pt x="4173" y="6241"/>
                    <a:pt x="4157" y="6241"/>
                  </a:cubicBezTo>
                  <a:cubicBezTo>
                    <a:pt x="4130" y="6241"/>
                    <a:pt x="4107" y="6234"/>
                    <a:pt x="4090" y="6228"/>
                  </a:cubicBezTo>
                  <a:cubicBezTo>
                    <a:pt x="4077" y="6223"/>
                    <a:pt x="4068" y="6218"/>
                    <a:pt x="4065" y="6216"/>
                  </a:cubicBezTo>
                  <a:cubicBezTo>
                    <a:pt x="4065" y="5620"/>
                    <a:pt x="4065" y="5620"/>
                    <a:pt x="4065" y="5620"/>
                  </a:cubicBezTo>
                  <a:cubicBezTo>
                    <a:pt x="4065" y="5582"/>
                    <a:pt x="4102" y="5505"/>
                    <a:pt x="4203" y="5505"/>
                  </a:cubicBezTo>
                  <a:cubicBezTo>
                    <a:pt x="4207" y="5505"/>
                    <a:pt x="4210" y="5505"/>
                    <a:pt x="4214" y="5506"/>
                  </a:cubicBezTo>
                  <a:cubicBezTo>
                    <a:pt x="4325" y="5512"/>
                    <a:pt x="4404" y="5544"/>
                    <a:pt x="4411" y="5778"/>
                  </a:cubicBezTo>
                  <a:cubicBezTo>
                    <a:pt x="4411" y="5786"/>
                    <a:pt x="4411" y="5793"/>
                    <a:pt x="4411" y="5801"/>
                  </a:cubicBezTo>
                  <a:cubicBezTo>
                    <a:pt x="4411" y="6013"/>
                    <a:pt x="4330" y="6194"/>
                    <a:pt x="4207" y="6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988" y1="12343" x2="20988" y2="12343"/>
                        <a14:foregroundMark x1="51235" y1="8368" x2="51235" y2="8368"/>
                        <a14:foregroundMark x1="35597" y1="18619" x2="35597" y2="18619"/>
                        <a14:foregroundMark x1="39506" y1="17992" x2="39506" y2="17992"/>
                        <a14:foregroundMark x1="65638" y1="19456" x2="65638" y2="19456"/>
                        <a14:foregroundMark x1="36626" y1="33264" x2="36626" y2="33264"/>
                        <a14:foregroundMark x1="39506" y1="32636" x2="39506" y2="32636"/>
                        <a14:foregroundMark x1="44239" y1="33054" x2="44239" y2="33054"/>
                        <a14:foregroundMark x1="50823" y1="33682" x2="50823" y2="33682"/>
                        <a14:foregroundMark x1="22428" y1="48745" x2="22428" y2="48745"/>
                        <a14:foregroundMark x1="36831" y1="47699" x2="36831" y2="47699"/>
                        <a14:foregroundMark x1="38066" y1="43724" x2="38066" y2="43724"/>
                        <a14:foregroundMark x1="41975" y1="49582" x2="41975" y2="49582"/>
                        <a14:foregroundMark x1="46502" y1="54812" x2="46502" y2="54812"/>
                        <a14:foregroundMark x1="55144" y1="44770" x2="55144" y2="44770"/>
                        <a14:foregroundMark x1="55350" y1="47071" x2="55350" y2="47071"/>
                        <a14:foregroundMark x1="59877" y1="51255" x2="59877" y2="51255"/>
                        <a14:foregroundMark x1="73045" y1="44142" x2="73045" y2="44142"/>
                        <a14:foregroundMark x1="72840" y1="45397" x2="72840" y2="45397"/>
                        <a14:foregroundMark x1="72016" y1="46653" x2="72016" y2="46653"/>
                        <a14:foregroundMark x1="22840" y1="51883" x2="22840" y2="51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75" y="1629000"/>
            <a:ext cx="366025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9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NZ" dirty="0" smtClean="0"/>
              <a:t>Junior Soldier Promise</a:t>
            </a:r>
            <a:br>
              <a:rPr lang="en-NZ" dirty="0" smtClean="0"/>
            </a:br>
            <a:r>
              <a:rPr lang="en-NZ" sz="1600" dirty="0" smtClean="0"/>
              <a:t/>
            </a:r>
            <a:br>
              <a:rPr lang="en-NZ" sz="1600" dirty="0" smtClean="0"/>
            </a:br>
            <a:r>
              <a:rPr lang="en-NZ" sz="2400" b="0" dirty="0" smtClean="0"/>
              <a:t>I know that Jesus is my Saviour from sin.</a:t>
            </a:r>
            <a:br>
              <a:rPr lang="en-NZ" sz="2400" b="0" dirty="0" smtClean="0"/>
            </a:br>
            <a:r>
              <a:rPr lang="en-NZ" sz="2400" b="0" dirty="0" smtClean="0"/>
              <a:t>I have asked him to forgive my sins, and I will trust him to keep me good.</a:t>
            </a:r>
            <a:br>
              <a:rPr lang="en-NZ" sz="2400" b="0" dirty="0" smtClean="0"/>
            </a:br>
            <a:r>
              <a:rPr lang="en-NZ" sz="2400" b="0" dirty="0" smtClean="0"/>
              <a:t>By his help, I will be his loving and obedient child, and will help others to follow him.</a:t>
            </a:r>
            <a:br>
              <a:rPr lang="en-NZ" sz="2400" b="0" dirty="0" smtClean="0"/>
            </a:br>
            <a:r>
              <a:rPr lang="en-NZ" sz="2400" b="0" dirty="0" smtClean="0"/>
              <a:t>I promise to pray, to read my Bible, and to lead</a:t>
            </a:r>
            <a:br>
              <a:rPr lang="en-NZ" sz="2400" b="0" dirty="0" smtClean="0"/>
            </a:br>
            <a:r>
              <a:rPr lang="en-NZ" sz="2400" b="0" dirty="0" smtClean="0"/>
              <a:t>a life that is clean in thought, word and deed.</a:t>
            </a:r>
            <a:br>
              <a:rPr lang="en-NZ" sz="2400" b="0" dirty="0" smtClean="0"/>
            </a:br>
            <a:r>
              <a:rPr lang="en-NZ" sz="2400" b="0" dirty="0" smtClean="0"/>
              <a:t>I will not use anything that may injure my body or my mind, including harmful drugs, alcohol and tobacco.</a:t>
            </a:r>
            <a:endParaRPr lang="en-NZ" sz="4000" b="0" dirty="0"/>
          </a:p>
        </p:txBody>
      </p:sp>
    </p:spTree>
    <p:extLst>
      <p:ext uri="{BB962C8B-B14F-4D97-AF65-F5344CB8AC3E}">
        <p14:creationId xmlns:p14="http://schemas.microsoft.com/office/powerpoint/2010/main" val="1319604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45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Junior Soldier Promise  I know that Jesus is my Saviour from sin. I have asked him to forgive my sins, and I will trust him to keep me good. By his help, I will be his loving and obedient child, and will help others to follow him. I promise to pray, to read my Bible, and to lead a life that is clean in thought, word and deed. I will not use anything that may injure my body or my mind, including harmful drugs, alcohol and tobacco.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Alastair Kendrew</dc:creator>
  <cp:lastModifiedBy>Alastair Kendrew</cp:lastModifiedBy>
  <cp:revision>24</cp:revision>
  <dcterms:created xsi:type="dcterms:W3CDTF">2014-05-14T23:01:25Z</dcterms:created>
  <dcterms:modified xsi:type="dcterms:W3CDTF">2014-06-03T22:04:01Z</dcterms:modified>
</cp:coreProperties>
</file>