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59" r:id="rId4"/>
    <p:sldId id="258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E8E"/>
    <a:srgbClr val="377484"/>
    <a:srgbClr val="495B77"/>
    <a:srgbClr val="514B6E"/>
    <a:srgbClr val="563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BD734-47FD-B44C-8F90-4D16BBE24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43014-0322-F445-90C6-E13A8ADCC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1BC64-406D-8649-A401-E7C7D635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B9B6-9D02-7B4F-BDDA-AE7838263F0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6C31D-539F-6E48-8C22-0FD006BC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BF027-B88C-054A-8496-3C615222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5C1-2FA9-4F40-8C7F-575BF1E9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2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C9D7B-12D2-E842-BFF7-69A26C4F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0068B-B2BE-E248-8D61-6B386A171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FBDA0-8FA3-FF44-85EF-9E80185A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B9B6-9D02-7B4F-BDDA-AE7838263F0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0CE95-D2CE-834C-A1E6-15881C7D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21B27-206D-C944-8753-DA9BAE05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5C1-2FA9-4F40-8C7F-575BF1E9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B34FD-5340-D944-92CB-2BD107467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7DC73-692F-AF46-9F28-F3FBC532E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110AC-2545-3347-B175-B3EE1841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B9B6-9D02-7B4F-BDDA-AE7838263F0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1DDC9-C1AE-704A-AF2D-52742B54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DA1F9-CD8E-3E4D-B7F0-0772B2AB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5C1-2FA9-4F40-8C7F-575BF1E9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8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B6D6-D4F9-494F-A8CA-68084E6C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BF3B-5F4B-B440-92AA-3C1EE9B70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2E837-6ED3-714C-84C2-0D52D4E9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B9B6-9D02-7B4F-BDDA-AE7838263F0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08FA6-B085-214E-B335-5742DDD9D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BA0CD-A11D-794D-B287-F827A5D4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5C1-2FA9-4F40-8C7F-575BF1E9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5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50BB9-B80E-B541-9530-8D0E8E10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40F46-175C-E541-94B0-2A11A4222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A3673-617D-2347-BBB0-65BA16D9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B9B6-9D02-7B4F-BDDA-AE7838263F0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4506E-832B-B74E-B659-1CCAB050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3803E-1DCE-4548-884C-AF2EF6C0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5C1-2FA9-4F40-8C7F-575BF1E9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AC92-979D-3840-9EC7-81C0B508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2D02D-7651-154B-BCB5-67B7E4D35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333DD-8065-F046-BBC6-002065519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0E759-86BB-234B-9D71-5BF6F866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B9B6-9D02-7B4F-BDDA-AE7838263F0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D9573-B694-4B4C-989A-14CF1708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0AB25-AA8C-0542-94CA-3F147720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5C1-2FA9-4F40-8C7F-575BF1E9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8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4972-0519-1340-AB17-B517F957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19AC1-A86F-184C-930E-3702B28AF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D6152-96D6-7E4D-8046-BEDC58211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99FBC-970C-B143-9159-C2378360A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16C22-BD55-0349-96B9-AFD4D7B35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545EE-A612-084F-B582-2321FE60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B9B6-9D02-7B4F-BDDA-AE7838263F0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6CDEE-8F8D-9C4A-8935-CE855CEF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2AC1F-764E-2A49-906B-DCE13CC0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5C1-2FA9-4F40-8C7F-575BF1E9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9086-1DB8-C14E-BD5E-52545172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41FDB-B61B-6241-8BA3-BC9374BC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B9B6-9D02-7B4F-BDDA-AE7838263F0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5008D-B89A-3E44-BA2F-1108B0EA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E8B16-44EC-FB4B-8A88-E52986E1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5C1-2FA9-4F40-8C7F-575BF1E9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1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F0DD2-47E6-DA4F-8EED-783EE0B9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B9B6-9D02-7B4F-BDDA-AE7838263F0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E3305-1D7C-D54E-8729-ED713632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CFAE9-BE6A-1A41-B204-BC43A7CB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5C1-2FA9-4F40-8C7F-575BF1E9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BF21-0063-954F-A9F3-ED4BF6B6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8FACD-FBE5-FE4A-BDCC-74D9575D1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44222-27E5-AB41-B7A9-098BAE5ED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C509E-5757-A44F-ADCF-71CF97DD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B9B6-9D02-7B4F-BDDA-AE7838263F0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2E940-F24A-854C-8C77-D3E90A89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82589-9B3C-8E46-8E81-72FC2187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5C1-2FA9-4F40-8C7F-575BF1E9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875C-9C63-DF4B-AB7B-9FBE0A05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37A199-4C82-D142-A497-F65C600D0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67106-426C-5940-8DF2-BB1A6700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EDBED-2959-9A42-916B-C20C241A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B9B6-9D02-7B4F-BDDA-AE7838263F0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C6794-6C97-FE44-BDF9-DA5D6620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3DC3-DD16-DA43-AB05-891FBEA2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5C1-2FA9-4F40-8C7F-575BF1E9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71042-0AED-E34A-8EB8-5C606F22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0827E-DB3B-0743-87D1-DF2CD573B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1B156-5D1B-3141-BF15-C03B10A94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4B9B6-9D02-7B4F-BDDA-AE7838263F0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110DE-9CF9-9E49-ADFF-911C68577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AB2C1-ADAD-1B4D-8399-99F9B15F9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F5C1-2FA9-4F40-8C7F-575BF1E9F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0F26F-CB2E-F548-89B8-38E47EE0A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5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2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50D04-447F-914D-BFB5-D77144D31D3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18E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4CDE4-6D65-4145-AE60-740231BA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8D19F-4F1B-154F-9F94-3C301B795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E29A3-B725-DC4C-B9E5-758BF7E64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6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2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F32F10-1A08-0140-8D1A-16572005D44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3774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F41D7-6EB5-9A43-9313-AFC579A1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F1AAE-F5F7-3A47-8A9E-0CC505FF6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B335A-566C-A548-8101-0D054CDAA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6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8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9EC4A5-CFB4-CB45-AAB7-BB9785D4B25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495B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268AB-4EC4-D245-8E9C-5BA1E9CF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8D8D-41E6-1D4E-AA16-E5CCDCE67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8833F-7BE3-1044-93BD-795ECC385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5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7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698AF2-CCAE-FB47-A37A-7406382A94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514B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0B6F8-39A2-8F43-96FD-7CD4C5E4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8B8E1-152A-724B-97DF-C43DCB5DB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4AE56-D4BB-304B-BF69-A1B24F007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6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2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A245-4277-5B45-ACBB-E188682D73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98D2-C1F5-ED44-9750-0E956CAC9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243853-1D60-D14D-946B-40A552C1D6E4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563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3218BA-4A3C-6F4B-990F-39C16EBD0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6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24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Rosy Keane</dc:creator>
  <cp:lastModifiedBy>Rosy Keane</cp:lastModifiedBy>
  <cp:revision>2</cp:revision>
  <dcterms:created xsi:type="dcterms:W3CDTF">2021-02-16T01:07:53Z</dcterms:created>
  <dcterms:modified xsi:type="dcterms:W3CDTF">2021-02-16T01:33:30Z</dcterms:modified>
</cp:coreProperties>
</file>