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92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7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7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3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1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2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7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38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8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F54D1-97FC-0840-93FF-E1FFA7DAE25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6961A-9109-7745-AF40-6A233A280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5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E594B0-369D-6242-876F-587690B60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76201"/>
            <a:ext cx="9144000" cy="701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291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Rosy Keane</dc:creator>
  <cp:lastModifiedBy>Rosy Keane</cp:lastModifiedBy>
  <cp:revision>6</cp:revision>
  <dcterms:created xsi:type="dcterms:W3CDTF">2020-02-10T21:58:34Z</dcterms:created>
  <dcterms:modified xsi:type="dcterms:W3CDTF">2020-02-11T22:10:19Z</dcterms:modified>
</cp:coreProperties>
</file>