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ill Sans Light" panose="020B0604020202020204" charset="0"/>
      <p:regular r:id="rId11"/>
    </p:embeddedFont>
    <p:embeddedFont>
      <p:font typeface="League Gothic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0" d="100"/>
          <a:sy n="10" d="100"/>
        </p:scale>
        <p:origin x="3447" y="-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1350" y="8873484"/>
            <a:ext cx="917198" cy="1091902"/>
          </a:xfrm>
          <a:custGeom>
            <a:avLst/>
            <a:gdLst/>
            <a:ahLst/>
            <a:cxnLst/>
            <a:rect l="l" t="t" r="r" b="b"/>
            <a:pathLst>
              <a:path w="917198" h="1091902">
                <a:moveTo>
                  <a:pt x="0" y="0"/>
                </a:moveTo>
                <a:lnTo>
                  <a:pt x="917198" y="0"/>
                </a:lnTo>
                <a:lnTo>
                  <a:pt x="917198" y="1091903"/>
                </a:lnTo>
                <a:lnTo>
                  <a:pt x="0" y="109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15681621" y="6987837"/>
            <a:ext cx="1956839" cy="1964279"/>
          </a:xfrm>
          <a:custGeom>
            <a:avLst/>
            <a:gdLst/>
            <a:ahLst/>
            <a:cxnLst/>
            <a:rect l="l" t="t" r="r" b="b"/>
            <a:pathLst>
              <a:path w="1956839" h="1964279">
                <a:moveTo>
                  <a:pt x="0" y="0"/>
                </a:moveTo>
                <a:lnTo>
                  <a:pt x="1956839" y="0"/>
                </a:lnTo>
                <a:lnTo>
                  <a:pt x="1956839" y="1964280"/>
                </a:lnTo>
                <a:lnTo>
                  <a:pt x="0" y="1964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2796332" y="991584"/>
            <a:ext cx="8169130" cy="8169130"/>
          </a:xfrm>
          <a:custGeom>
            <a:avLst/>
            <a:gdLst/>
            <a:ahLst/>
            <a:cxnLst/>
            <a:rect l="l" t="t" r="r" b="b"/>
            <a:pathLst>
              <a:path w="8169130" h="8169130">
                <a:moveTo>
                  <a:pt x="0" y="0"/>
                </a:moveTo>
                <a:lnTo>
                  <a:pt x="8169130" y="0"/>
                </a:lnTo>
                <a:lnTo>
                  <a:pt x="8169130" y="8169130"/>
                </a:lnTo>
                <a:lnTo>
                  <a:pt x="0" y="8169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>
            <a:off x="5474356" y="1814368"/>
            <a:ext cx="4634858" cy="3261781"/>
          </a:xfrm>
          <a:custGeom>
            <a:avLst/>
            <a:gdLst/>
            <a:ahLst/>
            <a:cxnLst/>
            <a:rect l="l" t="t" r="r" b="b"/>
            <a:pathLst>
              <a:path w="4634858" h="3261781">
                <a:moveTo>
                  <a:pt x="0" y="0"/>
                </a:moveTo>
                <a:lnTo>
                  <a:pt x="4634858" y="0"/>
                </a:lnTo>
                <a:lnTo>
                  <a:pt x="4634858" y="3261781"/>
                </a:lnTo>
                <a:lnTo>
                  <a:pt x="0" y="32617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 rot="1195759">
            <a:off x="2418558" y="1194302"/>
            <a:ext cx="8511600" cy="5745203"/>
          </a:xfrm>
          <a:custGeom>
            <a:avLst/>
            <a:gdLst/>
            <a:ahLst/>
            <a:cxnLst/>
            <a:rect l="l" t="t" r="r" b="b"/>
            <a:pathLst>
              <a:path w="8511600" h="5745203">
                <a:moveTo>
                  <a:pt x="0" y="0"/>
                </a:moveTo>
                <a:lnTo>
                  <a:pt x="8511601" y="0"/>
                </a:lnTo>
                <a:lnTo>
                  <a:pt x="8511601" y="5745204"/>
                </a:lnTo>
                <a:lnTo>
                  <a:pt x="0" y="57452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183" r="-6183" b="-10981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 flipH="1">
            <a:off x="8118149" y="6451276"/>
            <a:ext cx="2681359" cy="2986322"/>
          </a:xfrm>
          <a:custGeom>
            <a:avLst/>
            <a:gdLst/>
            <a:ahLst/>
            <a:cxnLst/>
            <a:rect l="l" t="t" r="r" b="b"/>
            <a:pathLst>
              <a:path w="2681359" h="2986322">
                <a:moveTo>
                  <a:pt x="2681359" y="0"/>
                </a:moveTo>
                <a:lnTo>
                  <a:pt x="0" y="0"/>
                </a:lnTo>
                <a:lnTo>
                  <a:pt x="0" y="2986323"/>
                </a:lnTo>
                <a:lnTo>
                  <a:pt x="2681359" y="2986323"/>
                </a:lnTo>
                <a:lnTo>
                  <a:pt x="2681359" y="0"/>
                </a:lnTo>
                <a:close/>
              </a:path>
            </a:pathLst>
          </a:custGeom>
          <a:blipFill>
            <a:blip r:embed="rId8"/>
            <a:stretch>
              <a:fillRect l="-36384" t="-102902" r="-14268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1207142">
            <a:off x="6443819" y="1302825"/>
            <a:ext cx="5223797" cy="6563566"/>
          </a:xfrm>
          <a:custGeom>
            <a:avLst/>
            <a:gdLst/>
            <a:ahLst/>
            <a:cxnLst/>
            <a:rect l="l" t="t" r="r" b="b"/>
            <a:pathLst>
              <a:path w="5223797" h="6563566">
                <a:moveTo>
                  <a:pt x="0" y="0"/>
                </a:moveTo>
                <a:lnTo>
                  <a:pt x="5223797" y="0"/>
                </a:lnTo>
                <a:lnTo>
                  <a:pt x="5223797" y="6563566"/>
                </a:lnTo>
                <a:lnTo>
                  <a:pt x="0" y="65635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152" r="-14301" b="-30302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Freeform 9"/>
          <p:cNvSpPr/>
          <p:nvPr/>
        </p:nvSpPr>
        <p:spPr>
          <a:xfrm rot="-534028">
            <a:off x="2267311" y="2743038"/>
            <a:ext cx="4559380" cy="4878058"/>
          </a:xfrm>
          <a:custGeom>
            <a:avLst/>
            <a:gdLst/>
            <a:ahLst/>
            <a:cxnLst/>
            <a:rect l="l" t="t" r="r" b="b"/>
            <a:pathLst>
              <a:path w="4559380" h="4878058">
                <a:moveTo>
                  <a:pt x="0" y="0"/>
                </a:moveTo>
                <a:lnTo>
                  <a:pt x="4559381" y="0"/>
                </a:lnTo>
                <a:lnTo>
                  <a:pt x="4559381" y="4878059"/>
                </a:lnTo>
                <a:lnTo>
                  <a:pt x="0" y="48780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40288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Freeform 10"/>
          <p:cNvSpPr/>
          <p:nvPr/>
        </p:nvSpPr>
        <p:spPr>
          <a:xfrm rot="628650">
            <a:off x="3496552" y="6893882"/>
            <a:ext cx="1871725" cy="1338284"/>
          </a:xfrm>
          <a:custGeom>
            <a:avLst/>
            <a:gdLst/>
            <a:ahLst/>
            <a:cxnLst/>
            <a:rect l="l" t="t" r="r" b="b"/>
            <a:pathLst>
              <a:path w="1871725" h="1338284">
                <a:moveTo>
                  <a:pt x="0" y="0"/>
                </a:moveTo>
                <a:lnTo>
                  <a:pt x="1871725" y="0"/>
                </a:lnTo>
                <a:lnTo>
                  <a:pt x="1871725" y="1338284"/>
                </a:lnTo>
                <a:lnTo>
                  <a:pt x="0" y="13382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>
          <a:xfrm>
            <a:off x="5142937" y="5677527"/>
            <a:ext cx="2648849" cy="2887028"/>
          </a:xfrm>
          <a:custGeom>
            <a:avLst/>
            <a:gdLst/>
            <a:ahLst/>
            <a:cxnLst/>
            <a:rect l="l" t="t" r="r" b="b"/>
            <a:pathLst>
              <a:path w="2648849" h="2887028">
                <a:moveTo>
                  <a:pt x="0" y="0"/>
                </a:moveTo>
                <a:lnTo>
                  <a:pt x="2648848" y="0"/>
                </a:lnTo>
                <a:lnTo>
                  <a:pt x="2648848" y="2887029"/>
                </a:lnTo>
                <a:lnTo>
                  <a:pt x="0" y="28870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2" name="Freeform 12"/>
          <p:cNvSpPr/>
          <p:nvPr/>
        </p:nvSpPr>
        <p:spPr>
          <a:xfrm rot="3716365">
            <a:off x="6883684" y="5565383"/>
            <a:ext cx="2192907" cy="1806407"/>
          </a:xfrm>
          <a:custGeom>
            <a:avLst/>
            <a:gdLst/>
            <a:ahLst/>
            <a:cxnLst/>
            <a:rect l="l" t="t" r="r" b="b"/>
            <a:pathLst>
              <a:path w="2192907" h="1806407">
                <a:moveTo>
                  <a:pt x="0" y="0"/>
                </a:moveTo>
                <a:lnTo>
                  <a:pt x="2192907" y="0"/>
                </a:lnTo>
                <a:lnTo>
                  <a:pt x="2192907" y="1806408"/>
                </a:lnTo>
                <a:lnTo>
                  <a:pt x="0" y="180640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3" name="TextBox 13"/>
          <p:cNvSpPr txBox="1"/>
          <p:nvPr/>
        </p:nvSpPr>
        <p:spPr>
          <a:xfrm>
            <a:off x="9133773" y="1304656"/>
            <a:ext cx="6623175" cy="373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3"/>
              </a:lnSpc>
            </a:pPr>
            <a:r>
              <a:rPr lang="en-US" sz="16860" spc="370">
                <a:solidFill>
                  <a:srgbClr val="F8E9D2"/>
                </a:solidFill>
                <a:latin typeface="League Gothic Italics"/>
              </a:rPr>
              <a:t>AN ACT OF KINDNESS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4604135"/>
            <a:ext cx="8454217" cy="72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3829">
                <a:solidFill>
                  <a:srgbClr val="232D34"/>
                </a:solidFill>
                <a:latin typeface="Gill Sans Light"/>
              </a:rPr>
              <a:t>40 days. 40 acts.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93074" y="9019682"/>
            <a:ext cx="5068298" cy="75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5"/>
              </a:lnSpc>
            </a:pPr>
            <a:r>
              <a:rPr lang="en-US" sz="2172">
                <a:solidFill>
                  <a:srgbClr val="565552"/>
                </a:solidFill>
                <a:latin typeface="Gill Sans Light"/>
              </a:rPr>
              <a:t>The Salvation Army </a:t>
            </a:r>
          </a:p>
          <a:p>
            <a:pPr marL="0" lvl="0" indent="0" algn="just">
              <a:lnSpc>
                <a:spcPts val="2845"/>
              </a:lnSpc>
            </a:pPr>
            <a:r>
              <a:rPr lang="en-US" sz="2172">
                <a:solidFill>
                  <a:srgbClr val="565552"/>
                </a:solidFill>
                <a:latin typeface="Gill Sans Light"/>
              </a:rPr>
              <a:t>International Spiritual Life Development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84243" y="9073946"/>
            <a:ext cx="8454217" cy="665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1"/>
              </a:lnSpc>
            </a:pPr>
            <a:r>
              <a:rPr lang="en-US" sz="3429">
                <a:solidFill>
                  <a:srgbClr val="232D34"/>
                </a:solidFill>
                <a:latin typeface="Gill Sans Light"/>
              </a:rPr>
              <a:t>sar.my/spirituallife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6332" y="991584"/>
            <a:ext cx="8169130" cy="8169130"/>
          </a:xfrm>
          <a:custGeom>
            <a:avLst/>
            <a:gdLst/>
            <a:ahLst/>
            <a:cxnLst/>
            <a:rect l="l" t="t" r="r" b="b"/>
            <a:pathLst>
              <a:path w="8169130" h="8169130">
                <a:moveTo>
                  <a:pt x="0" y="0"/>
                </a:moveTo>
                <a:lnTo>
                  <a:pt x="8169130" y="0"/>
                </a:lnTo>
                <a:lnTo>
                  <a:pt x="8169130" y="8169130"/>
                </a:lnTo>
                <a:lnTo>
                  <a:pt x="0" y="8169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5474356" y="1814368"/>
            <a:ext cx="4634858" cy="3261781"/>
          </a:xfrm>
          <a:custGeom>
            <a:avLst/>
            <a:gdLst/>
            <a:ahLst/>
            <a:cxnLst/>
            <a:rect l="l" t="t" r="r" b="b"/>
            <a:pathLst>
              <a:path w="4634858" h="3261781">
                <a:moveTo>
                  <a:pt x="0" y="0"/>
                </a:moveTo>
                <a:lnTo>
                  <a:pt x="4634858" y="0"/>
                </a:lnTo>
                <a:lnTo>
                  <a:pt x="4634858" y="3261781"/>
                </a:lnTo>
                <a:lnTo>
                  <a:pt x="0" y="3261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 rot="1195759">
            <a:off x="2418558" y="1194302"/>
            <a:ext cx="8511600" cy="5745203"/>
          </a:xfrm>
          <a:custGeom>
            <a:avLst/>
            <a:gdLst/>
            <a:ahLst/>
            <a:cxnLst/>
            <a:rect l="l" t="t" r="r" b="b"/>
            <a:pathLst>
              <a:path w="8511600" h="5745203">
                <a:moveTo>
                  <a:pt x="0" y="0"/>
                </a:moveTo>
                <a:lnTo>
                  <a:pt x="8511601" y="0"/>
                </a:lnTo>
                <a:lnTo>
                  <a:pt x="8511601" y="5745204"/>
                </a:lnTo>
                <a:lnTo>
                  <a:pt x="0" y="57452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83" r="-6183" b="-10981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 flipH="1">
            <a:off x="8118149" y="6451276"/>
            <a:ext cx="2681359" cy="2986322"/>
          </a:xfrm>
          <a:custGeom>
            <a:avLst/>
            <a:gdLst/>
            <a:ahLst/>
            <a:cxnLst/>
            <a:rect l="l" t="t" r="r" b="b"/>
            <a:pathLst>
              <a:path w="2681359" h="2986322">
                <a:moveTo>
                  <a:pt x="2681359" y="0"/>
                </a:moveTo>
                <a:lnTo>
                  <a:pt x="0" y="0"/>
                </a:lnTo>
                <a:lnTo>
                  <a:pt x="0" y="2986323"/>
                </a:lnTo>
                <a:lnTo>
                  <a:pt x="2681359" y="2986323"/>
                </a:lnTo>
                <a:lnTo>
                  <a:pt x="2681359" y="0"/>
                </a:lnTo>
                <a:close/>
              </a:path>
            </a:pathLst>
          </a:custGeom>
          <a:blipFill>
            <a:blip r:embed="rId6"/>
            <a:stretch>
              <a:fillRect l="-36384" t="-102902" r="-14268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 rot="1207142">
            <a:off x="6443819" y="1302825"/>
            <a:ext cx="5223797" cy="6563566"/>
          </a:xfrm>
          <a:custGeom>
            <a:avLst/>
            <a:gdLst/>
            <a:ahLst/>
            <a:cxnLst/>
            <a:rect l="l" t="t" r="r" b="b"/>
            <a:pathLst>
              <a:path w="5223797" h="6563566">
                <a:moveTo>
                  <a:pt x="0" y="0"/>
                </a:moveTo>
                <a:lnTo>
                  <a:pt x="5223797" y="0"/>
                </a:lnTo>
                <a:lnTo>
                  <a:pt x="5223797" y="6563566"/>
                </a:lnTo>
                <a:lnTo>
                  <a:pt x="0" y="65635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152" r="-14301" b="-30302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 rot="-534028">
            <a:off x="2267311" y="2743038"/>
            <a:ext cx="4559380" cy="4878058"/>
          </a:xfrm>
          <a:custGeom>
            <a:avLst/>
            <a:gdLst/>
            <a:ahLst/>
            <a:cxnLst/>
            <a:rect l="l" t="t" r="r" b="b"/>
            <a:pathLst>
              <a:path w="4559380" h="4878058">
                <a:moveTo>
                  <a:pt x="0" y="0"/>
                </a:moveTo>
                <a:lnTo>
                  <a:pt x="4559381" y="0"/>
                </a:lnTo>
                <a:lnTo>
                  <a:pt x="4559381" y="4878059"/>
                </a:lnTo>
                <a:lnTo>
                  <a:pt x="0" y="48780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40288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628650">
            <a:off x="3496552" y="6893882"/>
            <a:ext cx="1871725" cy="1338284"/>
          </a:xfrm>
          <a:custGeom>
            <a:avLst/>
            <a:gdLst/>
            <a:ahLst/>
            <a:cxnLst/>
            <a:rect l="l" t="t" r="r" b="b"/>
            <a:pathLst>
              <a:path w="1871725" h="1338284">
                <a:moveTo>
                  <a:pt x="0" y="0"/>
                </a:moveTo>
                <a:lnTo>
                  <a:pt x="1871725" y="0"/>
                </a:lnTo>
                <a:lnTo>
                  <a:pt x="1871725" y="1338284"/>
                </a:lnTo>
                <a:lnTo>
                  <a:pt x="0" y="13382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Freeform 9"/>
          <p:cNvSpPr/>
          <p:nvPr/>
        </p:nvSpPr>
        <p:spPr>
          <a:xfrm>
            <a:off x="5142937" y="5677527"/>
            <a:ext cx="2648849" cy="2887028"/>
          </a:xfrm>
          <a:custGeom>
            <a:avLst/>
            <a:gdLst/>
            <a:ahLst/>
            <a:cxnLst/>
            <a:rect l="l" t="t" r="r" b="b"/>
            <a:pathLst>
              <a:path w="2648849" h="2887028">
                <a:moveTo>
                  <a:pt x="0" y="0"/>
                </a:moveTo>
                <a:lnTo>
                  <a:pt x="2648848" y="0"/>
                </a:lnTo>
                <a:lnTo>
                  <a:pt x="2648848" y="2887029"/>
                </a:lnTo>
                <a:lnTo>
                  <a:pt x="0" y="28870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Freeform 10"/>
          <p:cNvSpPr/>
          <p:nvPr/>
        </p:nvSpPr>
        <p:spPr>
          <a:xfrm rot="3716365">
            <a:off x="6883684" y="5565383"/>
            <a:ext cx="2192907" cy="1806407"/>
          </a:xfrm>
          <a:custGeom>
            <a:avLst/>
            <a:gdLst/>
            <a:ahLst/>
            <a:cxnLst/>
            <a:rect l="l" t="t" r="r" b="b"/>
            <a:pathLst>
              <a:path w="2192907" h="1806407">
                <a:moveTo>
                  <a:pt x="0" y="0"/>
                </a:moveTo>
                <a:lnTo>
                  <a:pt x="2192907" y="0"/>
                </a:lnTo>
                <a:lnTo>
                  <a:pt x="2192907" y="1806408"/>
                </a:lnTo>
                <a:lnTo>
                  <a:pt x="0" y="18064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>
          <a:xfrm>
            <a:off x="371350" y="8873484"/>
            <a:ext cx="917198" cy="1091902"/>
          </a:xfrm>
          <a:custGeom>
            <a:avLst/>
            <a:gdLst/>
            <a:ahLst/>
            <a:cxnLst/>
            <a:rect l="l" t="t" r="r" b="b"/>
            <a:pathLst>
              <a:path w="917198" h="1091902">
                <a:moveTo>
                  <a:pt x="0" y="0"/>
                </a:moveTo>
                <a:lnTo>
                  <a:pt x="917198" y="0"/>
                </a:lnTo>
                <a:lnTo>
                  <a:pt x="917198" y="1091903"/>
                </a:lnTo>
                <a:lnTo>
                  <a:pt x="0" y="109190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2" name="Freeform 12"/>
          <p:cNvSpPr/>
          <p:nvPr/>
        </p:nvSpPr>
        <p:spPr>
          <a:xfrm>
            <a:off x="15681621" y="6987837"/>
            <a:ext cx="1956839" cy="1964279"/>
          </a:xfrm>
          <a:custGeom>
            <a:avLst/>
            <a:gdLst/>
            <a:ahLst/>
            <a:cxnLst/>
            <a:rect l="l" t="t" r="r" b="b"/>
            <a:pathLst>
              <a:path w="1956839" h="1964279">
                <a:moveTo>
                  <a:pt x="0" y="0"/>
                </a:moveTo>
                <a:lnTo>
                  <a:pt x="1956839" y="0"/>
                </a:lnTo>
                <a:lnTo>
                  <a:pt x="1956839" y="1964280"/>
                </a:lnTo>
                <a:lnTo>
                  <a:pt x="0" y="1964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3" name="TextBox 13"/>
          <p:cNvSpPr txBox="1"/>
          <p:nvPr/>
        </p:nvSpPr>
        <p:spPr>
          <a:xfrm>
            <a:off x="9133773" y="1304656"/>
            <a:ext cx="6623175" cy="373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3"/>
              </a:lnSpc>
            </a:pPr>
            <a:r>
              <a:rPr lang="en-US" sz="16860" spc="370">
                <a:solidFill>
                  <a:srgbClr val="FFFFFF"/>
                </a:solidFill>
                <a:latin typeface="League Gothic Italics"/>
              </a:rPr>
              <a:t>AN ACT OF KINDNESS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4604135"/>
            <a:ext cx="8454217" cy="72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1"/>
              </a:lnSpc>
            </a:pPr>
            <a:r>
              <a:rPr lang="en-US" sz="3829">
                <a:solidFill>
                  <a:srgbClr val="232D34"/>
                </a:solidFill>
                <a:latin typeface="Gill Sans Light"/>
              </a:rPr>
              <a:t>40 days. 40 acts.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93074" y="9019682"/>
            <a:ext cx="5068298" cy="75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5"/>
              </a:lnSpc>
            </a:pPr>
            <a:r>
              <a:rPr lang="en-US" sz="2172">
                <a:solidFill>
                  <a:srgbClr val="000000"/>
                </a:solidFill>
                <a:latin typeface="Gill Sans Light"/>
              </a:rPr>
              <a:t>The Salvation Army </a:t>
            </a:r>
          </a:p>
          <a:p>
            <a:pPr marL="0" lvl="0" indent="0" algn="just">
              <a:lnSpc>
                <a:spcPts val="2845"/>
              </a:lnSpc>
            </a:pPr>
            <a:r>
              <a:rPr lang="en-US" sz="2172">
                <a:solidFill>
                  <a:srgbClr val="000000"/>
                </a:solidFill>
                <a:latin typeface="Gill Sans Light"/>
              </a:rPr>
              <a:t>International Spiritual Life Development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84243" y="9073946"/>
            <a:ext cx="8454217" cy="665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1"/>
              </a:lnSpc>
            </a:pPr>
            <a:r>
              <a:rPr lang="en-US" sz="3429">
                <a:solidFill>
                  <a:srgbClr val="232D34"/>
                </a:solidFill>
                <a:latin typeface="Gill Sans Light"/>
              </a:rPr>
              <a:t>sar.my/spirituallife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63a076db-f23d-4791-a6f6-0d285b3fdc64" xsi:nil="true"/>
    <Summary xmlns="63a076db-f23d-4791-a6f6-0d285b3fdc64" xsi:nil="true"/>
    <Content xmlns="63a076db-f23d-4791-a6f6-0d285b3fdc64" xsi:nil="true"/>
    <TaxCatchAll xmlns="53b4f2f6-eaad-4f61-a4f7-364c97c8e4b6" xsi:nil="true"/>
    <lcf76f155ced4ddcb4097134ff3c332f xmlns="63a076db-f23d-4791-a6f6-0d285b3fdc6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8BC0BB5C63864C8D73206021ED6412" ma:contentTypeVersion="15" ma:contentTypeDescription="Create a new document." ma:contentTypeScope="" ma:versionID="13519a8da2c938bbd118a7a1f5cfc980">
  <xsd:schema xmlns:xsd="http://www.w3.org/2001/XMLSchema" xmlns:xs="http://www.w3.org/2001/XMLSchema" xmlns:p="http://schemas.microsoft.com/office/2006/metadata/properties" xmlns:ns2="63a076db-f23d-4791-a6f6-0d285b3fdc64" xmlns:ns3="53b4f2f6-eaad-4f61-a4f7-364c97c8e4b6" targetNamespace="http://schemas.microsoft.com/office/2006/metadata/properties" ma:root="true" ma:fieldsID="3591e2cfadc4a4d7fbe9725769570e19" ns2:_="" ns3:_="">
    <xsd:import namespace="63a076db-f23d-4791-a6f6-0d285b3fdc64"/>
    <xsd:import namespace="53b4f2f6-eaad-4f61-a4f7-364c97c8e4b6"/>
    <xsd:element name="properties">
      <xsd:complexType>
        <xsd:sequence>
          <xsd:element name="documentManagement">
            <xsd:complexType>
              <xsd:all>
                <xsd:element ref="ns2:Content" minOccurs="0"/>
                <xsd:element ref="ns2:Summary" minOccurs="0"/>
                <xsd:element ref="ns2:Languag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076db-f23d-4791-a6f6-0d285b3fdc64" elementFormDefault="qualified">
    <xsd:import namespace="http://schemas.microsoft.com/office/2006/documentManagement/types"/>
    <xsd:import namespace="http://schemas.microsoft.com/office/infopath/2007/PartnerControls"/>
    <xsd:element name="Content" ma:index="8" nillable="true" ma:displayName="Content" ma:format="Dropdown" ma:internalName="Cont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nt / Christmas"/>
                    <xsd:enumeration value="Bible Study"/>
                    <xsd:enumeration value="Children"/>
                    <xsd:enumeration value="Lent / Easter"/>
                    <xsd:enumeration value="Prayer"/>
                    <xsd:enumeration value="Discipleship"/>
                    <xsd:enumeration value="Soldiership"/>
                  </xsd:restriction>
                </xsd:simpleType>
              </xsd:element>
            </xsd:sequence>
          </xsd:extension>
        </xsd:complexContent>
      </xsd:complexType>
    </xsd:element>
    <xsd:element name="Summary" ma:index="9" nillable="true" ma:displayName="Summary" ma:description="A short summary of resource content" ma:format="Dropdown" ma:internalName="Summary">
      <xsd:simpleType>
        <xsd:restriction base="dms:Note">
          <xsd:maxLength value="255"/>
        </xsd:restriction>
      </xsd:simpleType>
    </xsd:element>
    <xsd:element name="Language" ma:index="10" nillable="true" ma:displayName="Language" ma:format="Dropdown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hinese"/>
                    <xsd:enumeration value="English"/>
                    <xsd:enumeration value="French"/>
                    <xsd:enumeration value="German"/>
                    <xsd:enumeration value="Hindi"/>
                    <xsd:enumeration value="Italian"/>
                    <xsd:enumeration value="Norwegian"/>
                    <xsd:enumeration value="Portuguese"/>
                    <xsd:enumeration value="Spanish"/>
                    <xsd:enumeration value="Swahili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c37628c-5ea3-4f7f-bd0f-9b001d7d9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4f2f6-eaad-4f61-a4f7-364c97c8e4b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38e2211-f528-47b2-99c9-96c4c3f311ad}" ma:internalName="TaxCatchAll" ma:showField="CatchAllData" ma:web="53b4f2f6-eaad-4f61-a4f7-364c97c8e4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02E5C-A27E-4733-935C-A814811833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5F6DB-B838-47E9-8A11-D611DE55926A}">
  <ds:schemaRefs>
    <ds:schemaRef ds:uri="http://schemas.microsoft.com/office/2006/metadata/properties"/>
    <ds:schemaRef ds:uri="http://schemas.microsoft.com/office/infopath/2007/PartnerControls"/>
    <ds:schemaRef ds:uri="63a076db-f23d-4791-a6f6-0d285b3fdc64"/>
    <ds:schemaRef ds:uri="53b4f2f6-eaad-4f61-a4f7-364c97c8e4b6"/>
  </ds:schemaRefs>
</ds:datastoreItem>
</file>

<file path=customXml/itemProps3.xml><?xml version="1.0" encoding="utf-8"?>
<ds:datastoreItem xmlns:ds="http://schemas.openxmlformats.org/officeDocument/2006/customXml" ds:itemID="{BA57056C-7C0D-4D9F-97ED-DE3B178F6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076db-f23d-4791-a6f6-0d285b3fdc64"/>
    <ds:schemaRef ds:uri="53b4f2f6-eaad-4f61-a4f7-364c97c8e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League Gothic Italics</vt:lpstr>
      <vt:lpstr>Gill Sans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 - Act List</dc:title>
  <cp:lastModifiedBy>Liz Gainsford</cp:lastModifiedBy>
  <cp:revision>2</cp:revision>
  <dcterms:created xsi:type="dcterms:W3CDTF">2006-08-16T00:00:00Z</dcterms:created>
  <dcterms:modified xsi:type="dcterms:W3CDTF">2024-01-30T04:11:02Z</dcterms:modified>
  <dc:identifier>DAF5eWbxmBE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0x010100558BC0BB5C63864C8D73206021ED6412</vt:lpwstr>
  </property>
</Properties>
</file>